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77"/>
  </p:normalViewPr>
  <p:slideViewPr>
    <p:cSldViewPr snapToGrid="0" snapToObjects="1">
      <p:cViewPr varScale="1">
        <p:scale>
          <a:sx n="72" d="100"/>
          <a:sy n="72" d="100"/>
        </p:scale>
        <p:origin x="19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1143000" y="685800"/>
            <a:ext cx="4572000" cy="3429000"/>
          </a:xfrm>
          <a:prstGeom prst="rect">
            <a:avLst/>
          </a:prstGeom>
        </p:spPr>
        <p:txBody>
          <a:bodyPr/>
          <a:lstStyle/>
          <a:p>
            <a:endParaRPr/>
          </a:p>
        </p:txBody>
      </p:sp>
      <p:sp>
        <p:nvSpPr>
          <p:cNvPr id="218" name="Shape 2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t>To ensure everyone can have digital access to your services, your consultations - government and government providers follow the Web Content Accessibility Guidelines (WCAG) which is an internationally recognised standard.</a:t>
            </a:r>
          </a:p>
          <a:p>
            <a:r>
              <a:t>WCAG 2.1 was recently released and includes 17 additional WCAG criteria - WCAG 2.0 was created in 2008.</a:t>
            </a:r>
          </a:p>
          <a:p>
            <a:r>
              <a:t>The additional criteria address accessibility issues when using mobile technology, and ensures services are able to meet the needs of people with low vision and those with cognitive and learning disabilities. They also recognise specific areas of technology advancement and the needs of more diverse users. This includes users who don’t speak English as a first language.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874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r>
              <a:t>In the UK, 1out 6 people have a disability and in the over 65s, this increases to1 in 2.</a:t>
            </a:r>
          </a:p>
          <a:p>
            <a:r>
              <a:t>The goal is to ensure that regardless of what disability a person has, they are able to access your consultation and achieve a successful digital experience.</a:t>
            </a:r>
          </a:p>
          <a:p>
            <a:r>
              <a:t>Consultations are often designed with the perfect user in mind. </a:t>
            </a:r>
          </a:p>
          <a:p>
            <a:r>
              <a:t>The range in our communities functional abilities is huge</a:t>
            </a:r>
          </a:p>
          <a:p>
            <a:r>
              <a:t>There are degrees of vision and hearing impairment</a:t>
            </a:r>
          </a:p>
          <a:p>
            <a:r>
              <a:t>People's literacy levels and memory vary due to common conditions such as dyslexia, autism, dementia and stress. </a:t>
            </a:r>
          </a:p>
          <a:p>
            <a:r>
              <a:t>Physical ability vary with differences in mobility, dexterity, strength and levels of pain.</a:t>
            </a:r>
          </a:p>
          <a:p>
            <a:r>
              <a:t>If your audience is over 65, then half of them will have some sort of disability. </a:t>
            </a:r>
          </a:p>
          <a:p>
            <a:r>
              <a:t>For people with disability, to effectively engage with your consultation they need accessibility support on their device of choice and content created in a way that supports the needs of people with disability,</a:t>
            </a:r>
          </a:p>
          <a:p>
            <a:endParaRPr/>
          </a:p>
          <a:p>
            <a:r>
              <a:t>For example, why particular functionality in Citizen Space behaves as it does, for example why you can’t change the colour of your questions? Because we have set your theming and have check it for colour contrast issues.</a:t>
            </a:r>
          </a:p>
          <a:p>
            <a:r>
              <a:t>Why is there no in question skip logic? Because this type of automatic page navigation does not for people with cognitive problems. </a:t>
            </a:r>
          </a:p>
          <a:p>
            <a:endParaRPr/>
          </a:p>
          <a:p>
            <a:endParaRP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t>Can everyone read this?</a:t>
            </a:r>
          </a:p>
          <a:p>
            <a:endParaRPr/>
          </a:p>
          <a:p>
            <a:r>
              <a:t>I can read it just fine, But I am not the one that needs to see it, to understand it. And that’s how you need to think when you are creating a consultation. It is about how a respondent reads, interprets and responds and that is up to you.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The purpose of AT is to help people with disability overcome difficulties on popular digital devices such as computers, smartphones and tablets.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r>
              <a:t>Perceivable: Available to the senses (sight, hearing or touch) either through the browser or through assistive technologies. As an example, if the information is provided as text, someone that has sight needs to be able to see it. If someone has no sight the text needs to be available in a format that means a screen reader can convert it to audio and an electronic braille device can convert it to touch.</a:t>
            </a:r>
          </a:p>
          <a:p>
            <a:endParaRPr/>
          </a:p>
          <a:p>
            <a:r>
              <a:t>Operable: Users can interact with all controls and interactive elements using either the mouse, keyboard, or an assistive device.</a:t>
            </a:r>
          </a:p>
          <a:p>
            <a:endParaRPr/>
          </a:p>
          <a:p>
            <a:r>
              <a:t>Understandable: Content is clear and limits confusion and ambiguity. For people that struggle to process text, which may be the case for someone that has dyslexia or is on the autistic spectrum, the information should be in plain english and aid comprehension.</a:t>
            </a:r>
          </a:p>
          <a:p>
            <a:endParaRPr/>
          </a:p>
          <a:p>
            <a:r>
              <a:t>Robust: A wide range of technologies (including old and new user agents and assistive technologies) can access the content. The web page needs to work as expected across all these devices.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rPr dirty="0"/>
              <a:t>There are lots of things, key features in Citizen Space where we have tried to do the hard work for you.</a:t>
            </a:r>
          </a:p>
          <a:p>
            <a:endParaRPr dirty="0"/>
          </a:p>
          <a:p>
            <a:r>
              <a:rPr dirty="0"/>
              <a:t>It is fully responsive and works with assistive technology. </a:t>
            </a:r>
          </a:p>
          <a:p>
            <a:endParaRPr dirty="0"/>
          </a:p>
          <a:p>
            <a:r>
              <a:rPr dirty="0"/>
              <a:t>We check for </a:t>
            </a:r>
            <a:r>
              <a:rPr dirty="0" err="1"/>
              <a:t>colour</a:t>
            </a:r>
            <a:r>
              <a:rPr dirty="0"/>
              <a:t> contrasting issues across all pages on your Citizen Space site. </a:t>
            </a:r>
          </a:p>
          <a:p>
            <a:endParaRPr dirty="0"/>
          </a:p>
          <a:p>
            <a:r>
              <a:rPr dirty="0"/>
              <a:t>But when it comes to making sure that the site is operable</a:t>
            </a:r>
          </a:p>
          <a:p>
            <a:endParaRPr dirty="0"/>
          </a:p>
          <a:p>
            <a:r>
              <a:rPr dirty="0"/>
              <a:t>In terms of making a Citizen Space robust, we test on and support various different browsers.</a:t>
            </a:r>
          </a:p>
          <a:p>
            <a:endParaRPr dirty="0"/>
          </a:p>
          <a:p>
            <a:r>
              <a:rPr dirty="0"/>
              <a:t>But there is a lot around making sure what is on the page is understandable and that is out of our control at </a:t>
            </a:r>
            <a:r>
              <a:rPr dirty="0" err="1"/>
              <a:t>Delib</a:t>
            </a:r>
            <a:r>
              <a:rPr dirty="0"/>
              <a:t> but in your control.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r>
              <a:rPr dirty="0"/>
              <a:t>The use of AT can provide an effective gateway for people with disability to gain access to online content. However, there are several core accessibility issues that make it difficult for people with disability to access content online or prevent AT from working correctly. The following highlight some of the issues faced by people with vision, hearing, mobility and cognitive disabilities.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758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rPr dirty="0"/>
              <a:t>We’re going to take the next 10 minutes to do a group discussion on the following question.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delib.net"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delib.net"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fontawesome.io/icons/"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pple.com"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fontawesome.com/"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fontawesome.io/icons/"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Mobile screenshot">
    <p:spTree>
      <p:nvGrpSpPr>
        <p:cNvPr id="1" name=""/>
        <p:cNvGrpSpPr/>
        <p:nvPr/>
      </p:nvGrpSpPr>
      <p:grpSpPr>
        <a:xfrm>
          <a:off x="0" y="0"/>
          <a:ext cx="0" cy="0"/>
          <a:chOff x="0" y="0"/>
          <a:chExt cx="0" cy="0"/>
        </a:xfrm>
      </p:grpSpPr>
      <p:sp>
        <p:nvSpPr>
          <p:cNvPr id="122" name="Title"/>
          <p:cNvSpPr txBox="1">
            <a:spLocks noGrp="1"/>
          </p:cNvSpPr>
          <p:nvPr>
            <p:ph type="body" sz="quarter" idx="13"/>
          </p:nvPr>
        </p:nvSpPr>
        <p:spPr>
          <a:xfrm>
            <a:off x="1447403" y="1090943"/>
            <a:ext cx="10109994" cy="2159001"/>
          </a:xfrm>
          <a:prstGeom prst="rect">
            <a:avLst/>
          </a:prstGeom>
        </p:spPr>
        <p:txBody>
          <a:bodyPr lIns="0" tIns="0" rIns="0" bIns="0">
            <a:noAutofit/>
          </a:bodyPr>
          <a:lstStyle>
            <a:lvl1pPr>
              <a:spcBef>
                <a:spcPts val="0"/>
              </a:spcBef>
              <a:defRPr sz="8600">
                <a:solidFill>
                  <a:srgbClr val="007DC5"/>
                </a:solidFill>
                <a:latin typeface="Lato Bold"/>
                <a:ea typeface="Lato Bold"/>
                <a:cs typeface="Lato Bold"/>
                <a:sym typeface="Lato Bold"/>
              </a:defRPr>
            </a:lvl1pPr>
          </a:lstStyle>
          <a:p>
            <a:r>
              <a:t>Title</a:t>
            </a:r>
          </a:p>
        </p:txBody>
      </p:sp>
      <p:sp>
        <p:nvSpPr>
          <p:cNvPr id="123" name="Body copy – again, use occasional bold highlights to help make it easier to read.…"/>
          <p:cNvSpPr>
            <a:spLocks noGrp="1"/>
          </p:cNvSpPr>
          <p:nvPr>
            <p:ph type="body" sz="half" idx="14"/>
          </p:nvPr>
        </p:nvSpPr>
        <p:spPr>
          <a:xfrm>
            <a:off x="1447800" y="3271308"/>
            <a:ext cx="5778236" cy="5379840"/>
          </a:xfrm>
          <a:prstGeom prst="rect">
            <a:avLst/>
          </a:prstGeom>
          <a:ln w="3175"/>
        </p:spPr>
        <p:txBody>
          <a:bodyPr lIns="0" tIns="0" rIns="0" bIns="0">
            <a:noAutofit/>
          </a:bodyPr>
          <a:lstStyle/>
          <a:p>
            <a:pPr>
              <a:spcBef>
                <a:spcPts val="0"/>
              </a:spcBef>
              <a:defRPr sz="3200">
                <a:latin typeface="Lato Regular"/>
                <a:ea typeface="Lato Regular"/>
                <a:cs typeface="Lato Regular"/>
                <a:sym typeface="Lato Regular"/>
              </a:defRPr>
            </a:pPr>
            <a:r>
              <a:t>Body copy – again, use occasional </a:t>
            </a:r>
            <a:r>
              <a:rPr>
                <a:latin typeface="Lato Bold"/>
                <a:ea typeface="Lato Bold"/>
                <a:cs typeface="Lato Bold"/>
                <a:sym typeface="Lato Bold"/>
              </a:rPr>
              <a:t>bold</a:t>
            </a:r>
            <a:r>
              <a:t> </a:t>
            </a:r>
            <a:r>
              <a:rPr>
                <a:latin typeface="Lato Bold"/>
                <a:ea typeface="Lato Bold"/>
                <a:cs typeface="Lato Bold"/>
                <a:sym typeface="Lato Bold"/>
              </a:rPr>
              <a:t>highlights </a:t>
            </a:r>
            <a:r>
              <a:t>to help make it </a:t>
            </a:r>
            <a:r>
              <a:rPr>
                <a:latin typeface="Lato Bold"/>
                <a:ea typeface="Lato Bold"/>
                <a:cs typeface="Lato Bold"/>
                <a:sym typeface="Lato Bold"/>
              </a:rPr>
              <a:t>easier to read</a:t>
            </a:r>
            <a:r>
              <a:t>. </a:t>
            </a:r>
          </a:p>
          <a:p>
            <a:pPr>
              <a:spcBef>
                <a:spcPts val="0"/>
              </a:spcBef>
              <a:defRPr sz="3200">
                <a:latin typeface="Lato Regular"/>
                <a:ea typeface="Lato Regular"/>
                <a:cs typeface="Lato Regular"/>
                <a:sym typeface="Lato Regular"/>
              </a:defRPr>
            </a:pPr>
            <a:endParaRPr/>
          </a:p>
          <a:p>
            <a:pPr>
              <a:spcBef>
                <a:spcPts val="0"/>
              </a:spcBef>
              <a:defRPr sz="3200">
                <a:latin typeface="Lato Regular"/>
                <a:ea typeface="Lato Regular"/>
                <a:cs typeface="Lato Regular"/>
                <a:sym typeface="Lato Regular"/>
              </a:defRPr>
            </a:pPr>
            <a:r>
              <a:t>And replace the screenshot </a:t>
            </a:r>
            <a:br/>
            <a:r>
              <a:t>with a relevant one of your </a:t>
            </a:r>
            <a:br/>
            <a:r>
              <a:t>own (mockup templates are </a:t>
            </a:r>
            <a:br/>
            <a:r>
              <a:t>in Dropbox).</a:t>
            </a:r>
          </a:p>
        </p:txBody>
      </p:sp>
      <p:sp>
        <p:nvSpPr>
          <p:cNvPr id="124" name="Image"/>
          <p:cNvSpPr>
            <a:spLocks noGrp="1"/>
          </p:cNvSpPr>
          <p:nvPr>
            <p:ph type="pic" sz="half" idx="15"/>
          </p:nvPr>
        </p:nvSpPr>
        <p:spPr>
          <a:xfrm>
            <a:off x="7927849" y="3317248"/>
            <a:ext cx="4376331" cy="8778712"/>
          </a:xfrm>
          <a:prstGeom prst="rect">
            <a:avLst/>
          </a:prstGeom>
        </p:spPr>
        <p:txBody>
          <a:bodyPr lIns="91439" tIns="45719" rIns="91439" bIns="45719">
            <a:noAutofit/>
          </a:bodyPr>
          <a:lstStyle/>
          <a:p>
            <a:endParaRPr/>
          </a:p>
        </p:txBody>
      </p:sp>
      <p:sp>
        <p:nvSpPr>
          <p:cNvPr id="125"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ablet screenshot">
    <p:spTree>
      <p:nvGrpSpPr>
        <p:cNvPr id="1" name=""/>
        <p:cNvGrpSpPr/>
        <p:nvPr/>
      </p:nvGrpSpPr>
      <p:grpSpPr>
        <a:xfrm>
          <a:off x="0" y="0"/>
          <a:ext cx="0" cy="0"/>
          <a:chOff x="0" y="0"/>
          <a:chExt cx="0" cy="0"/>
        </a:xfrm>
      </p:grpSpPr>
      <p:sp>
        <p:nvSpPr>
          <p:cNvPr id="132" name="Title"/>
          <p:cNvSpPr txBox="1">
            <a:spLocks noGrp="1"/>
          </p:cNvSpPr>
          <p:nvPr>
            <p:ph type="body" sz="quarter" idx="13"/>
          </p:nvPr>
        </p:nvSpPr>
        <p:spPr>
          <a:xfrm>
            <a:off x="1447403" y="1090943"/>
            <a:ext cx="10109994" cy="2159001"/>
          </a:xfrm>
          <a:prstGeom prst="rect">
            <a:avLst/>
          </a:prstGeom>
        </p:spPr>
        <p:txBody>
          <a:bodyPr lIns="0" tIns="0" rIns="0" bIns="0">
            <a:noAutofit/>
          </a:bodyPr>
          <a:lstStyle>
            <a:lvl1pPr>
              <a:spcBef>
                <a:spcPts val="0"/>
              </a:spcBef>
              <a:defRPr sz="8600">
                <a:solidFill>
                  <a:srgbClr val="007DC5"/>
                </a:solidFill>
                <a:latin typeface="Lato Bold"/>
                <a:ea typeface="Lato Bold"/>
                <a:cs typeface="Lato Bold"/>
                <a:sym typeface="Lato Bold"/>
              </a:defRPr>
            </a:lvl1pPr>
          </a:lstStyle>
          <a:p>
            <a:r>
              <a:t>Title</a:t>
            </a:r>
          </a:p>
        </p:txBody>
      </p:sp>
      <p:sp>
        <p:nvSpPr>
          <p:cNvPr id="133" name="Body copy – again, use occasional bold highlights to help make it easier to read.…"/>
          <p:cNvSpPr>
            <a:spLocks noGrp="1"/>
          </p:cNvSpPr>
          <p:nvPr>
            <p:ph type="body" sz="half" idx="14"/>
          </p:nvPr>
        </p:nvSpPr>
        <p:spPr>
          <a:xfrm>
            <a:off x="1447800" y="3271308"/>
            <a:ext cx="5778236" cy="5379840"/>
          </a:xfrm>
          <a:prstGeom prst="rect">
            <a:avLst/>
          </a:prstGeom>
          <a:ln w="3175"/>
        </p:spPr>
        <p:txBody>
          <a:bodyPr lIns="0" tIns="0" rIns="0" bIns="0">
            <a:noAutofit/>
          </a:bodyPr>
          <a:lstStyle/>
          <a:p>
            <a:pPr>
              <a:spcBef>
                <a:spcPts val="0"/>
              </a:spcBef>
              <a:defRPr sz="3200">
                <a:latin typeface="Lato Regular"/>
                <a:ea typeface="Lato Regular"/>
                <a:cs typeface="Lato Regular"/>
                <a:sym typeface="Lato Regular"/>
              </a:defRPr>
            </a:pPr>
            <a:r>
              <a:t>Body copy – again, use occasional </a:t>
            </a:r>
            <a:r>
              <a:rPr>
                <a:latin typeface="Lato Bold"/>
                <a:ea typeface="Lato Bold"/>
                <a:cs typeface="Lato Bold"/>
                <a:sym typeface="Lato Bold"/>
              </a:rPr>
              <a:t>bold</a:t>
            </a:r>
            <a:r>
              <a:t> </a:t>
            </a:r>
            <a:r>
              <a:rPr>
                <a:latin typeface="Lato Bold"/>
                <a:ea typeface="Lato Bold"/>
                <a:cs typeface="Lato Bold"/>
                <a:sym typeface="Lato Bold"/>
              </a:rPr>
              <a:t>highlights </a:t>
            </a:r>
            <a:r>
              <a:t>to help make it </a:t>
            </a:r>
            <a:r>
              <a:rPr>
                <a:latin typeface="Lato Bold"/>
                <a:ea typeface="Lato Bold"/>
                <a:cs typeface="Lato Bold"/>
                <a:sym typeface="Lato Bold"/>
              </a:rPr>
              <a:t>easier to read</a:t>
            </a:r>
            <a:r>
              <a:t>. </a:t>
            </a:r>
          </a:p>
          <a:p>
            <a:pPr>
              <a:spcBef>
                <a:spcPts val="0"/>
              </a:spcBef>
              <a:defRPr sz="3200">
                <a:latin typeface="Lato Regular"/>
                <a:ea typeface="Lato Regular"/>
                <a:cs typeface="Lato Regular"/>
                <a:sym typeface="Lato Regular"/>
              </a:defRPr>
            </a:pPr>
            <a:endParaRPr/>
          </a:p>
          <a:p>
            <a:pPr>
              <a:spcBef>
                <a:spcPts val="0"/>
              </a:spcBef>
              <a:defRPr sz="3200">
                <a:latin typeface="Lato Regular"/>
                <a:ea typeface="Lato Regular"/>
                <a:cs typeface="Lato Regular"/>
                <a:sym typeface="Lato Regular"/>
              </a:defRPr>
            </a:pPr>
            <a:r>
              <a:t>And replace the screenshot </a:t>
            </a:r>
            <a:br/>
            <a:r>
              <a:t>with a relevant one of your </a:t>
            </a:r>
            <a:br/>
            <a:r>
              <a:t>own (mockup templates are </a:t>
            </a:r>
            <a:br/>
            <a:r>
              <a:t>in Dropbox).</a:t>
            </a:r>
          </a:p>
        </p:txBody>
      </p:sp>
      <p:sp>
        <p:nvSpPr>
          <p:cNvPr id="134" name="Image"/>
          <p:cNvSpPr>
            <a:spLocks noGrp="1"/>
          </p:cNvSpPr>
          <p:nvPr>
            <p:ph type="pic" sz="half" idx="15"/>
          </p:nvPr>
        </p:nvSpPr>
        <p:spPr>
          <a:xfrm>
            <a:off x="7465841" y="3268910"/>
            <a:ext cx="7980696" cy="5384636"/>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No device screenshot">
    <p:spTree>
      <p:nvGrpSpPr>
        <p:cNvPr id="1" name=""/>
        <p:cNvGrpSpPr/>
        <p:nvPr/>
      </p:nvGrpSpPr>
      <p:grpSpPr>
        <a:xfrm>
          <a:off x="0" y="0"/>
          <a:ext cx="0" cy="0"/>
          <a:chOff x="0" y="0"/>
          <a:chExt cx="0" cy="0"/>
        </a:xfrm>
      </p:grpSpPr>
      <p:sp>
        <p:nvSpPr>
          <p:cNvPr id="142" name="Title"/>
          <p:cNvSpPr txBox="1">
            <a:spLocks noGrp="1"/>
          </p:cNvSpPr>
          <p:nvPr>
            <p:ph type="body" sz="quarter" idx="13"/>
          </p:nvPr>
        </p:nvSpPr>
        <p:spPr>
          <a:xfrm>
            <a:off x="1447403" y="1090943"/>
            <a:ext cx="10109994" cy="2159001"/>
          </a:xfrm>
          <a:prstGeom prst="rect">
            <a:avLst/>
          </a:prstGeom>
        </p:spPr>
        <p:txBody>
          <a:bodyPr lIns="0" tIns="0" rIns="0" bIns="0">
            <a:noAutofit/>
          </a:bodyPr>
          <a:lstStyle>
            <a:lvl1pPr>
              <a:spcBef>
                <a:spcPts val="0"/>
              </a:spcBef>
              <a:defRPr sz="8600">
                <a:solidFill>
                  <a:srgbClr val="007DC5"/>
                </a:solidFill>
                <a:latin typeface="Lato Bold"/>
                <a:ea typeface="Lato Bold"/>
                <a:cs typeface="Lato Bold"/>
                <a:sym typeface="Lato Bold"/>
              </a:defRPr>
            </a:lvl1pPr>
          </a:lstStyle>
          <a:p>
            <a:r>
              <a:t>Title</a:t>
            </a:r>
          </a:p>
        </p:txBody>
      </p:sp>
      <p:sp>
        <p:nvSpPr>
          <p:cNvPr id="143" name="Body copy – again,  use occasional bold highlights to help make  it easier to read.…"/>
          <p:cNvSpPr>
            <a:spLocks noGrp="1"/>
          </p:cNvSpPr>
          <p:nvPr>
            <p:ph type="body" sz="half" idx="14"/>
          </p:nvPr>
        </p:nvSpPr>
        <p:spPr>
          <a:xfrm>
            <a:off x="1447800" y="3271308"/>
            <a:ext cx="5008034" cy="5769108"/>
          </a:xfrm>
          <a:prstGeom prst="rect">
            <a:avLst/>
          </a:prstGeom>
          <a:ln w="3175"/>
        </p:spPr>
        <p:txBody>
          <a:bodyPr lIns="0" tIns="0" rIns="0" bIns="0">
            <a:noAutofit/>
          </a:bodyPr>
          <a:lstStyle/>
          <a:p>
            <a:pPr>
              <a:spcBef>
                <a:spcPts val="0"/>
              </a:spcBef>
              <a:defRPr sz="3200">
                <a:latin typeface="Lato Regular"/>
                <a:ea typeface="Lato Regular"/>
                <a:cs typeface="Lato Regular"/>
                <a:sym typeface="Lato Regular"/>
              </a:defRPr>
            </a:pPr>
            <a:r>
              <a:t>Body copy – again, </a:t>
            </a:r>
            <a:br/>
            <a:r>
              <a:t>use occasional </a:t>
            </a:r>
            <a:r>
              <a:rPr>
                <a:latin typeface="Lato Bold"/>
                <a:ea typeface="Lato Bold"/>
                <a:cs typeface="Lato Bold"/>
                <a:sym typeface="Lato Bold"/>
              </a:rPr>
              <a:t>bold</a:t>
            </a:r>
            <a:r>
              <a:t> </a:t>
            </a:r>
            <a:r>
              <a:rPr>
                <a:latin typeface="Lato Bold"/>
                <a:ea typeface="Lato Bold"/>
                <a:cs typeface="Lato Bold"/>
                <a:sym typeface="Lato Bold"/>
              </a:rPr>
              <a:t>highlights </a:t>
            </a:r>
            <a:r>
              <a:t>to help make </a:t>
            </a:r>
            <a:br/>
            <a:r>
              <a:t>it </a:t>
            </a:r>
            <a:r>
              <a:rPr>
                <a:latin typeface="Lato Bold"/>
                <a:ea typeface="Lato Bold"/>
                <a:cs typeface="Lato Bold"/>
                <a:sym typeface="Lato Bold"/>
              </a:rPr>
              <a:t>easier to read</a:t>
            </a:r>
            <a:r>
              <a:t>. </a:t>
            </a:r>
          </a:p>
          <a:p>
            <a:pPr>
              <a:spcBef>
                <a:spcPts val="0"/>
              </a:spcBef>
              <a:defRPr sz="3200">
                <a:latin typeface="Lato Regular"/>
                <a:ea typeface="Lato Regular"/>
                <a:cs typeface="Lato Regular"/>
                <a:sym typeface="Lato Regular"/>
              </a:defRPr>
            </a:pPr>
            <a:endParaRPr/>
          </a:p>
          <a:p>
            <a:pPr>
              <a:spcBef>
                <a:spcPts val="0"/>
              </a:spcBef>
              <a:defRPr sz="3200">
                <a:latin typeface="Lato Regular"/>
                <a:ea typeface="Lato Regular"/>
                <a:cs typeface="Lato Regular"/>
                <a:sym typeface="Lato Regular"/>
              </a:defRPr>
            </a:pPr>
            <a:r>
              <a:t>And replace the screenshot with a relevant one of your own (mockup templates are in Dropbox).</a:t>
            </a:r>
          </a:p>
        </p:txBody>
      </p:sp>
      <p:sp>
        <p:nvSpPr>
          <p:cNvPr id="144" name="Image"/>
          <p:cNvSpPr>
            <a:spLocks noGrp="1"/>
          </p:cNvSpPr>
          <p:nvPr>
            <p:ph type="pic" sz="half" idx="15"/>
          </p:nvPr>
        </p:nvSpPr>
        <p:spPr>
          <a:xfrm>
            <a:off x="7050045" y="5278801"/>
            <a:ext cx="6296286" cy="4944699"/>
          </a:xfrm>
          <a:prstGeom prst="rect">
            <a:avLst/>
          </a:prstGeom>
        </p:spPr>
        <p:txBody>
          <a:bodyPr lIns="91439" tIns="45719" rIns="91439" bIns="45719">
            <a:noAutofit/>
          </a:bodyPr>
          <a:lstStyle/>
          <a:p>
            <a:endParaRPr/>
          </a:p>
        </p:txBody>
      </p:sp>
      <p:sp>
        <p:nvSpPr>
          <p:cNvPr id="145"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ntact details">
    <p:spTree>
      <p:nvGrpSpPr>
        <p:cNvPr id="1" name=""/>
        <p:cNvGrpSpPr/>
        <p:nvPr/>
      </p:nvGrpSpPr>
      <p:grpSpPr>
        <a:xfrm>
          <a:off x="0" y="0"/>
          <a:ext cx="0" cy="0"/>
          <a:chOff x="0" y="0"/>
          <a:chExt cx="0" cy="0"/>
        </a:xfrm>
      </p:grpSpPr>
      <p:sp>
        <p:nvSpPr>
          <p:cNvPr id="152" name=""/>
          <p:cNvSpPr txBox="1"/>
          <p:nvPr/>
        </p:nvSpPr>
        <p:spPr>
          <a:xfrm flipH="1">
            <a:off x="8682254" y="3838785"/>
            <a:ext cx="4645820" cy="77098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457200">
              <a:lnSpc>
                <a:spcPts val="68600"/>
              </a:lnSpc>
              <a:defRPr sz="56000">
                <a:solidFill>
                  <a:srgbClr val="EBEBE5"/>
                </a:solidFill>
                <a:latin typeface="Helvetica"/>
                <a:ea typeface="Helvetica"/>
                <a:cs typeface="Helvetica"/>
                <a:sym typeface="Helvetica"/>
              </a:defRPr>
            </a:lvl1pPr>
          </a:lstStyle>
          <a:p>
            <a:r>
              <a:t></a:t>
            </a:r>
          </a:p>
        </p:txBody>
      </p:sp>
      <p:sp>
        <p:nvSpPr>
          <p:cNvPr id="153" name="To discuss using Citizen Space to suit your needs, get in touch to arrange a demo:…"/>
          <p:cNvSpPr>
            <a:spLocks noGrp="1"/>
          </p:cNvSpPr>
          <p:nvPr>
            <p:ph type="body" sz="half" idx="13"/>
          </p:nvPr>
        </p:nvSpPr>
        <p:spPr>
          <a:xfrm>
            <a:off x="1447800" y="3271308"/>
            <a:ext cx="8669074" cy="5379840"/>
          </a:xfrm>
          <a:prstGeom prst="rect">
            <a:avLst/>
          </a:prstGeom>
          <a:ln w="3175"/>
        </p:spPr>
        <p:txBody>
          <a:bodyPr lIns="0" tIns="0" rIns="0" bIns="0">
            <a:noAutofit/>
          </a:bodyPr>
          <a:lstStyle/>
          <a:p>
            <a:pPr>
              <a:spcBef>
                <a:spcPts val="0"/>
              </a:spcBef>
              <a:defRPr sz="3200">
                <a:latin typeface="Lato Regular"/>
                <a:ea typeface="Lato Regular"/>
                <a:cs typeface="Lato Regular"/>
                <a:sym typeface="Lato Regular"/>
              </a:defRPr>
            </a:pPr>
            <a:r>
              <a:t>To discuss using Citizen Space to suit your needs, get in touch to arrange a demo:</a:t>
            </a:r>
          </a:p>
          <a:p>
            <a:pPr>
              <a:spcBef>
                <a:spcPts val="0"/>
              </a:spcBef>
              <a:defRPr sz="3200">
                <a:solidFill>
                  <a:srgbClr val="007DC5"/>
                </a:solidFill>
                <a:latin typeface="Lato Bold"/>
                <a:ea typeface="Lato Bold"/>
                <a:cs typeface="Lato Bold"/>
                <a:sym typeface="Lato Bold"/>
              </a:defRPr>
            </a:pPr>
            <a:endParaRPr/>
          </a:p>
          <a:p>
            <a:pPr>
              <a:spcBef>
                <a:spcPts val="0"/>
              </a:spcBef>
              <a:defRPr sz="3200">
                <a:solidFill>
                  <a:srgbClr val="007DC5"/>
                </a:solidFill>
                <a:latin typeface="Lato Bold"/>
                <a:ea typeface="Lato Bold"/>
                <a:cs typeface="Lato Bold"/>
                <a:sym typeface="Lato Bold"/>
              </a:defRPr>
            </a:pPr>
            <a:r>
              <a:rPr u="sng">
                <a:hlinkClick r:id="rId2"/>
              </a:rPr>
              <a:t>info@delib.net</a:t>
            </a:r>
            <a:r>
              <a:t> </a:t>
            </a:r>
          </a:p>
        </p:txBody>
      </p:sp>
      <p:sp>
        <p:nvSpPr>
          <p:cNvPr id="154" name="Title"/>
          <p:cNvSpPr txBox="1">
            <a:spLocks noGrp="1"/>
          </p:cNvSpPr>
          <p:nvPr>
            <p:ph type="body" sz="quarter" idx="14"/>
          </p:nvPr>
        </p:nvSpPr>
        <p:spPr>
          <a:xfrm>
            <a:off x="1447403" y="1090943"/>
            <a:ext cx="10109994" cy="2159001"/>
          </a:xfrm>
          <a:prstGeom prst="rect">
            <a:avLst/>
          </a:prstGeom>
        </p:spPr>
        <p:txBody>
          <a:bodyPr lIns="0" tIns="0" rIns="0" bIns="0">
            <a:noAutofit/>
          </a:bodyPr>
          <a:lstStyle>
            <a:lvl1pPr>
              <a:spcBef>
                <a:spcPts val="0"/>
              </a:spcBef>
              <a:defRPr sz="8600">
                <a:solidFill>
                  <a:srgbClr val="007DC5"/>
                </a:solidFill>
                <a:latin typeface="Lato Bold"/>
                <a:ea typeface="Lato Bold"/>
                <a:cs typeface="Lato Bold"/>
                <a:sym typeface="Lato Bold"/>
              </a:defRPr>
            </a:lvl1pPr>
          </a:lstStyle>
          <a:p>
            <a:r>
              <a:t>Title</a:t>
            </a:r>
          </a:p>
        </p:txBody>
      </p:sp>
      <p:pic>
        <p:nvPicPr>
          <p:cNvPr id="155" name="Screen shot 2012-02-07 at 07.35.08.png" descr="Screen shot 2012-02-07 at 07.35.08.png"/>
          <p:cNvPicPr>
            <a:picLocks noChangeAspect="1"/>
          </p:cNvPicPr>
          <p:nvPr/>
        </p:nvPicPr>
        <p:blipFill>
          <a:blip r:embed="rId3">
            <a:extLst/>
          </a:blip>
          <a:stretch>
            <a:fillRect/>
          </a:stretch>
        </p:blipFill>
        <p:spPr>
          <a:xfrm>
            <a:off x="1447062" y="6647215"/>
            <a:ext cx="533401" cy="526095"/>
          </a:xfrm>
          <a:prstGeom prst="rect">
            <a:avLst/>
          </a:prstGeom>
          <a:ln w="12700">
            <a:miter lim="400000"/>
          </a:ln>
        </p:spPr>
      </p:pic>
      <p:pic>
        <p:nvPicPr>
          <p:cNvPr id="156" name="Screen shot 2012-02-07 at 07.34.57.png" descr="Screen shot 2012-02-07 at 07.34.57.png"/>
          <p:cNvPicPr>
            <a:picLocks noChangeAspect="1"/>
          </p:cNvPicPr>
          <p:nvPr/>
        </p:nvPicPr>
        <p:blipFill>
          <a:blip r:embed="rId4">
            <a:extLst/>
          </a:blip>
          <a:stretch>
            <a:fillRect/>
          </a:stretch>
        </p:blipFill>
        <p:spPr>
          <a:xfrm>
            <a:off x="5552640" y="6656263"/>
            <a:ext cx="508001" cy="546486"/>
          </a:xfrm>
          <a:prstGeom prst="rect">
            <a:avLst/>
          </a:prstGeom>
          <a:ln w="12700">
            <a:miter lim="400000"/>
          </a:ln>
        </p:spPr>
      </p:pic>
      <p:pic>
        <p:nvPicPr>
          <p:cNvPr id="157" name="Screen shot 2012-02-07 at 07.34.44.png" descr="Screen shot 2012-02-07 at 07.34.44.png"/>
          <p:cNvPicPr>
            <a:picLocks noChangeAspect="1"/>
          </p:cNvPicPr>
          <p:nvPr/>
        </p:nvPicPr>
        <p:blipFill>
          <a:blip r:embed="rId5">
            <a:extLst/>
          </a:blip>
          <a:stretch>
            <a:fillRect/>
          </a:stretch>
        </p:blipFill>
        <p:spPr>
          <a:xfrm>
            <a:off x="1447062" y="5845436"/>
            <a:ext cx="488325" cy="495301"/>
          </a:xfrm>
          <a:prstGeom prst="rect">
            <a:avLst/>
          </a:prstGeom>
          <a:ln w="12700">
            <a:miter lim="400000"/>
          </a:ln>
        </p:spPr>
      </p:pic>
      <p:pic>
        <p:nvPicPr>
          <p:cNvPr id="158" name="Screen shot 2012-02-07 at 07.34.35.png" descr="Screen shot 2012-02-07 at 07.34.35.png"/>
          <p:cNvPicPr>
            <a:picLocks noChangeAspect="1"/>
          </p:cNvPicPr>
          <p:nvPr/>
        </p:nvPicPr>
        <p:blipFill>
          <a:blip r:embed="rId6">
            <a:extLst/>
          </a:blip>
          <a:stretch>
            <a:fillRect/>
          </a:stretch>
        </p:blipFill>
        <p:spPr>
          <a:xfrm>
            <a:off x="5552640" y="5864680"/>
            <a:ext cx="509452" cy="495301"/>
          </a:xfrm>
          <a:prstGeom prst="rect">
            <a:avLst/>
          </a:prstGeom>
          <a:ln w="12700">
            <a:miter lim="400000"/>
          </a:ln>
        </p:spPr>
      </p:pic>
      <p:sp>
        <p:nvSpPr>
          <p:cNvPr id="159" name="1888 966 9677"/>
          <p:cNvSpPr txBox="1"/>
          <p:nvPr/>
        </p:nvSpPr>
        <p:spPr>
          <a:xfrm>
            <a:off x="6225633" y="5783809"/>
            <a:ext cx="2915209" cy="596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5400"/>
              </a:lnSpc>
              <a:defRPr sz="3200">
                <a:solidFill>
                  <a:srgbClr val="424242"/>
                </a:solidFill>
                <a:latin typeface="Lato Regular"/>
                <a:ea typeface="Lato Regular"/>
                <a:cs typeface="Lato Regular"/>
                <a:sym typeface="Lato Regular"/>
              </a:defRPr>
            </a:lvl1pPr>
          </a:lstStyle>
          <a:p>
            <a:r>
              <a:t>1888 966 9677</a:t>
            </a:r>
          </a:p>
        </p:txBody>
      </p:sp>
      <p:sp>
        <p:nvSpPr>
          <p:cNvPr id="160" name="1855 207 0161"/>
          <p:cNvSpPr txBox="1"/>
          <p:nvPr/>
        </p:nvSpPr>
        <p:spPr>
          <a:xfrm>
            <a:off x="6225633" y="6618356"/>
            <a:ext cx="2915209" cy="596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5400"/>
              </a:lnSpc>
              <a:defRPr sz="3200">
                <a:solidFill>
                  <a:srgbClr val="424242"/>
                </a:solidFill>
                <a:latin typeface="Lato Regular"/>
                <a:ea typeface="Lato Regular"/>
                <a:cs typeface="Lato Regular"/>
                <a:sym typeface="Lato Regular"/>
              </a:defRPr>
            </a:lvl1pPr>
          </a:lstStyle>
          <a:p>
            <a:r>
              <a:t>1855 207 0161</a:t>
            </a:r>
          </a:p>
        </p:txBody>
      </p:sp>
      <p:sp>
        <p:nvSpPr>
          <p:cNvPr id="161" name="1800 97 67 61"/>
          <p:cNvSpPr txBox="1"/>
          <p:nvPr/>
        </p:nvSpPr>
        <p:spPr>
          <a:xfrm>
            <a:off x="2120056" y="6585639"/>
            <a:ext cx="2783536" cy="596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5400"/>
              </a:lnSpc>
              <a:defRPr sz="3200">
                <a:solidFill>
                  <a:srgbClr val="424242"/>
                </a:solidFill>
                <a:latin typeface="Lato Regular"/>
                <a:ea typeface="Lato Regular"/>
                <a:cs typeface="Lato Regular"/>
                <a:sym typeface="Lato Regular"/>
              </a:defRPr>
            </a:lvl1pPr>
          </a:lstStyle>
          <a:p>
            <a:r>
              <a:t>1800 97 67 61</a:t>
            </a:r>
          </a:p>
        </p:txBody>
      </p:sp>
      <p:sp>
        <p:nvSpPr>
          <p:cNvPr id="162" name="0845 638 1848"/>
          <p:cNvSpPr txBox="1"/>
          <p:nvPr/>
        </p:nvSpPr>
        <p:spPr>
          <a:xfrm>
            <a:off x="2120056" y="5772219"/>
            <a:ext cx="2915209" cy="596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5400"/>
              </a:lnSpc>
              <a:defRPr sz="3200">
                <a:solidFill>
                  <a:srgbClr val="424242"/>
                </a:solidFill>
                <a:latin typeface="Lato Regular"/>
                <a:ea typeface="Lato Regular"/>
                <a:cs typeface="Lato Regular"/>
                <a:sym typeface="Lato Regular"/>
              </a:defRPr>
            </a:lvl1pPr>
          </a:lstStyle>
          <a:p>
            <a:r>
              <a:t>0845 638 1848</a:t>
            </a:r>
          </a:p>
        </p:txBody>
      </p:sp>
      <p:sp>
        <p:nvSpPr>
          <p:cNvPr id="163" name="+44 1173 812 989 (worldwide)"/>
          <p:cNvSpPr txBox="1"/>
          <p:nvPr/>
        </p:nvSpPr>
        <p:spPr>
          <a:xfrm>
            <a:off x="1443705" y="7399059"/>
            <a:ext cx="5671618" cy="596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5400"/>
              </a:lnSpc>
              <a:defRPr sz="3200">
                <a:solidFill>
                  <a:srgbClr val="424242"/>
                </a:solidFill>
                <a:latin typeface="Lato Regular"/>
                <a:ea typeface="Lato Regular"/>
                <a:cs typeface="Lato Regular"/>
                <a:sym typeface="Lato Regular"/>
              </a:defRPr>
            </a:lvl1pPr>
          </a:lstStyle>
          <a:p>
            <a:r>
              <a:t>+44 1173 812 989 (worldwide)</a:t>
            </a:r>
          </a:p>
        </p:txBody>
      </p:sp>
      <p:sp>
        <p:nvSpPr>
          <p:cNvPr id="164"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End sheet">
    <p:bg>
      <p:bgPr>
        <a:solidFill>
          <a:srgbClr val="424242"/>
        </a:solidFill>
        <a:effectLst/>
      </p:bgPr>
    </p:bg>
    <p:spTree>
      <p:nvGrpSpPr>
        <p:cNvPr id="1" name=""/>
        <p:cNvGrpSpPr/>
        <p:nvPr/>
      </p:nvGrpSpPr>
      <p:grpSpPr>
        <a:xfrm>
          <a:off x="0" y="0"/>
          <a:ext cx="0" cy="0"/>
          <a:chOff x="0" y="0"/>
          <a:chExt cx="0" cy="0"/>
        </a:xfrm>
      </p:grpSpPr>
      <p:pic>
        <p:nvPicPr>
          <p:cNvPr id="171" name="Delib - Primary Logo Version D CMYK 150PPI.png" descr="Delib - Primary Logo Version D CMYK 150PPI.png"/>
          <p:cNvPicPr>
            <a:picLocks noChangeAspect="1"/>
          </p:cNvPicPr>
          <p:nvPr/>
        </p:nvPicPr>
        <p:blipFill>
          <a:blip r:embed="rId2">
            <a:extLst/>
          </a:blip>
          <a:stretch>
            <a:fillRect/>
          </a:stretch>
        </p:blipFill>
        <p:spPr>
          <a:xfrm>
            <a:off x="9014145" y="7584505"/>
            <a:ext cx="2542856" cy="1083840"/>
          </a:xfrm>
          <a:prstGeom prst="rect">
            <a:avLst/>
          </a:prstGeom>
          <a:ln w="12700">
            <a:miter lim="400000"/>
          </a:ln>
        </p:spPr>
      </p:pic>
      <p:sp>
        <p:nvSpPr>
          <p:cNvPr id="172" name="delib.net…"/>
          <p:cNvSpPr/>
          <p:nvPr/>
        </p:nvSpPr>
        <p:spPr>
          <a:xfrm>
            <a:off x="1443566" y="7079631"/>
            <a:ext cx="5837504" cy="160245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pPr algn="l">
              <a:defRPr sz="2000">
                <a:solidFill>
                  <a:srgbClr val="FFFFFF"/>
                </a:solidFill>
                <a:latin typeface="Lato Regular"/>
                <a:ea typeface="Lato Regular"/>
                <a:cs typeface="Lato Regular"/>
                <a:sym typeface="Lato Regular"/>
              </a:defRPr>
            </a:pPr>
            <a:r>
              <a:rPr u="sng">
                <a:hlinkClick r:id="rId3"/>
              </a:rPr>
              <a:t>delib.net</a:t>
            </a:r>
          </a:p>
          <a:p>
            <a:pPr algn="l">
              <a:defRPr sz="2000">
                <a:solidFill>
                  <a:srgbClr val="FFFFFF"/>
                </a:solidFill>
                <a:latin typeface="Lato Regular"/>
                <a:ea typeface="Lato Regular"/>
                <a:cs typeface="Lato Regular"/>
                <a:sym typeface="Lato Regular"/>
              </a:defRPr>
            </a:pPr>
            <a:r>
              <a:t>Delib Limited, Co. #5158056</a:t>
            </a:r>
            <a:br/>
            <a:r>
              <a:t>Registered at Bridge House, 48-52 Baldwin Street, Bristol, UK, BS1 1QB</a:t>
            </a:r>
          </a:p>
        </p:txBody>
      </p:sp>
      <p:sp>
        <p:nvSpPr>
          <p:cNvPr id="173"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ody copy (with optional icons, line)">
    <p:spTree>
      <p:nvGrpSpPr>
        <p:cNvPr id="1" name=""/>
        <p:cNvGrpSpPr/>
        <p:nvPr/>
      </p:nvGrpSpPr>
      <p:grpSpPr>
        <a:xfrm>
          <a:off x="0" y="0"/>
          <a:ext cx="0" cy="0"/>
          <a:chOff x="0" y="0"/>
          <a:chExt cx="0" cy="0"/>
        </a:xfrm>
      </p:grpSpPr>
      <p:sp>
        <p:nvSpPr>
          <p:cNvPr id="180" name="Title Text"/>
          <p:cNvSpPr txBox="1">
            <a:spLocks noGrp="1"/>
          </p:cNvSpPr>
          <p:nvPr>
            <p:ph type="body" sz="quarter" idx="13"/>
          </p:nvPr>
        </p:nvSpPr>
        <p:spPr>
          <a:xfrm>
            <a:off x="1447403" y="1090943"/>
            <a:ext cx="10109994" cy="2159001"/>
          </a:xfrm>
          <a:prstGeom prst="rect">
            <a:avLst/>
          </a:prstGeom>
        </p:spPr>
        <p:txBody>
          <a:bodyPr lIns="0" tIns="0" rIns="0" bIns="0">
            <a:noAutofit/>
          </a:bodyPr>
          <a:lstStyle>
            <a:lvl1pPr>
              <a:spcBef>
                <a:spcPts val="0"/>
              </a:spcBef>
              <a:defRPr sz="8600">
                <a:solidFill>
                  <a:srgbClr val="007DC5"/>
                </a:solidFill>
                <a:latin typeface="Lato Bold"/>
                <a:ea typeface="Lato Bold"/>
                <a:cs typeface="Lato Bold"/>
                <a:sym typeface="Lato Bold"/>
              </a:defRPr>
            </a:lvl1pPr>
          </a:lstStyle>
          <a:p>
            <a:r>
              <a:t>Title Text</a:t>
            </a:r>
          </a:p>
        </p:txBody>
      </p:sp>
      <p:sp>
        <p:nvSpPr>
          <p:cNvPr id="181" name="Position the blue line between paragraphs, or just delete it.…"/>
          <p:cNvSpPr>
            <a:spLocks noGrp="1"/>
          </p:cNvSpPr>
          <p:nvPr>
            <p:ph type="body" sz="half" idx="14"/>
          </p:nvPr>
        </p:nvSpPr>
        <p:spPr>
          <a:xfrm>
            <a:off x="1447800" y="3271308"/>
            <a:ext cx="8669074" cy="5379840"/>
          </a:xfrm>
          <a:prstGeom prst="rect">
            <a:avLst/>
          </a:prstGeom>
          <a:ln w="3175"/>
        </p:spPr>
        <p:txBody>
          <a:bodyPr lIns="0" tIns="0" rIns="0" bIns="0">
            <a:noAutofit/>
          </a:bodyPr>
          <a:lstStyle/>
          <a:p>
            <a:pPr>
              <a:spcBef>
                <a:spcPts val="0"/>
              </a:spcBef>
              <a:defRPr sz="3200">
                <a:latin typeface="Lato Regular"/>
                <a:ea typeface="Lato Regular"/>
                <a:cs typeface="Lato Regular"/>
                <a:sym typeface="Lato Regular"/>
              </a:defRPr>
            </a:pPr>
            <a:r>
              <a:t>Position the blue line between paragraphs, or just delete it. </a:t>
            </a:r>
          </a:p>
          <a:p>
            <a:pPr>
              <a:spcBef>
                <a:spcPts val="0"/>
              </a:spcBef>
              <a:defRPr sz="3200">
                <a:latin typeface="Lato Regular"/>
                <a:ea typeface="Lato Regular"/>
                <a:cs typeface="Lato Regular"/>
                <a:sym typeface="Lato Regular"/>
              </a:defRPr>
            </a:pPr>
            <a:endParaRPr/>
          </a:p>
          <a:p>
            <a:pPr>
              <a:spcBef>
                <a:spcPts val="0"/>
              </a:spcBef>
              <a:defRPr sz="3200">
                <a:latin typeface="Lato Regular"/>
                <a:ea typeface="Lato Regular"/>
                <a:cs typeface="Lato Regular"/>
                <a:sym typeface="Lato Regular"/>
              </a:defRPr>
            </a:pPr>
            <a:endParaRPr/>
          </a:p>
          <a:p>
            <a:pPr>
              <a:spcBef>
                <a:spcPts val="0"/>
              </a:spcBef>
              <a:defRPr sz="3200">
                <a:latin typeface="Lato Regular"/>
                <a:ea typeface="Lato Regular"/>
                <a:cs typeface="Lato Regular"/>
                <a:sym typeface="Lato Regular"/>
              </a:defRPr>
            </a:pPr>
            <a:r>
              <a:t>Make judicious use of </a:t>
            </a:r>
            <a:r>
              <a:rPr>
                <a:latin typeface="Lato Bold"/>
                <a:ea typeface="Lato Bold"/>
                <a:cs typeface="Lato Bold"/>
                <a:sym typeface="Lato Bold"/>
              </a:rPr>
              <a:t>bold</a:t>
            </a:r>
            <a:r>
              <a:t> to make things easier to </a:t>
            </a:r>
            <a:r>
              <a:rPr>
                <a:latin typeface="Lato Bold"/>
                <a:ea typeface="Lato Bold"/>
                <a:cs typeface="Lato Bold"/>
                <a:sym typeface="Lato Bold"/>
              </a:rPr>
              <a:t>skim read</a:t>
            </a:r>
            <a:r>
              <a:t>. Pick icons from </a:t>
            </a:r>
            <a:r>
              <a:rPr u="sng">
                <a:solidFill>
                  <a:srgbClr val="007DC5"/>
                </a:solidFill>
                <a:hlinkClick r:id="rId2"/>
              </a:rPr>
              <a:t>FontAwesome</a:t>
            </a:r>
            <a:r>
              <a:t>.</a:t>
            </a:r>
          </a:p>
        </p:txBody>
      </p:sp>
      <p:sp>
        <p:nvSpPr>
          <p:cNvPr id="182" name="Line"/>
          <p:cNvSpPr>
            <a:spLocks noGrp="1"/>
          </p:cNvSpPr>
          <p:nvPr>
            <p:ph type="body" sz="quarter" idx="15"/>
          </p:nvPr>
        </p:nvSpPr>
        <p:spPr>
          <a:xfrm>
            <a:off x="1490397" y="4876800"/>
            <a:ext cx="8583879" cy="0"/>
          </a:xfrm>
          <a:prstGeom prst="line">
            <a:avLst/>
          </a:prstGeom>
          <a:ln w="25400">
            <a:solidFill>
              <a:srgbClr val="027DC5"/>
            </a:solidFill>
          </a:ln>
        </p:spPr>
        <p:txBody>
          <a:bodyPr lIns="42333" tIns="42333" rIns="42333" bIns="42333" anchor="ctr">
            <a:noAutofit/>
          </a:bodyPr>
          <a:lstStyle/>
          <a:p>
            <a:pPr algn="ctr">
              <a:spcBef>
                <a:spcPts val="0"/>
              </a:spcBef>
              <a:defRPr sz="2000">
                <a:solidFill>
                  <a:srgbClr val="FFFFFF"/>
                </a:solidFill>
                <a:latin typeface="Helvetica Neue Medium"/>
                <a:ea typeface="Helvetica Neue Medium"/>
                <a:cs typeface="Helvetica Neue Medium"/>
                <a:sym typeface="Helvetica Neue Medium"/>
              </a:defRPr>
            </a:pPr>
            <a:endParaRPr/>
          </a:p>
        </p:txBody>
      </p:sp>
      <p:sp>
        <p:nvSpPr>
          <p:cNvPr id="183" name=""/>
          <p:cNvSpPr txBox="1">
            <a:spLocks noGrp="1"/>
          </p:cNvSpPr>
          <p:nvPr>
            <p:ph type="body" sz="quarter" idx="16"/>
          </p:nvPr>
        </p:nvSpPr>
        <p:spPr>
          <a:xfrm>
            <a:off x="10850033" y="1253066"/>
            <a:ext cx="887066" cy="831504"/>
          </a:xfrm>
          <a:prstGeom prst="rect">
            <a:avLst/>
          </a:prstGeom>
        </p:spPr>
        <p:txBody>
          <a:bodyPr wrap="none" lIns="0" tIns="0" rIns="0" bIns="0">
            <a:spAutoFit/>
          </a:bodyPr>
          <a:lstStyle>
            <a:lvl1pPr defTabSz="457200">
              <a:lnSpc>
                <a:spcPts val="8600"/>
              </a:lnSpc>
              <a:spcBef>
                <a:spcPts val="0"/>
              </a:spcBef>
              <a:defRPr sz="6000">
                <a:solidFill>
                  <a:srgbClr val="333333"/>
                </a:solidFill>
                <a:latin typeface="Helvetica"/>
                <a:ea typeface="Helvetica"/>
                <a:cs typeface="Helvetica"/>
                <a:sym typeface="Helvetica"/>
              </a:defRPr>
            </a:lvl1pPr>
          </a:lstStyle>
          <a:p>
            <a:r>
              <a:t></a:t>
            </a:r>
          </a:p>
        </p:txBody>
      </p:sp>
      <p:sp>
        <p:nvSpPr>
          <p:cNvPr id="184"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1" name="Title Text"/>
          <p:cNvSpPr txBox="1">
            <a:spLocks noGrp="1"/>
          </p:cNvSpPr>
          <p:nvPr>
            <p:ph type="title"/>
          </p:nvPr>
        </p:nvSpPr>
        <p:spPr>
          <a:prstGeom prst="rect">
            <a:avLst/>
          </a:prstGeom>
        </p:spPr>
        <p:txBody>
          <a:bodyPr/>
          <a:lstStyle/>
          <a:p>
            <a:r>
              <a:t>Title Text</a:t>
            </a:r>
          </a:p>
        </p:txBody>
      </p:sp>
      <p:sp>
        <p:nvSpPr>
          <p:cNvPr id="19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1270000" y="1638300"/>
            <a:ext cx="10464800" cy="3302000"/>
          </a:xfrm>
          <a:prstGeom prst="rect">
            <a:avLst/>
          </a:prstGeom>
        </p:spPr>
        <p:txBody>
          <a:bodyPr anchor="b"/>
          <a:lstStyle>
            <a:lvl1pPr algn="ctr">
              <a:defRPr sz="8000" b="0" spc="0">
                <a:solidFill>
                  <a:srgbClr val="000000"/>
                </a:solidFill>
                <a:latin typeface="+mn-lt"/>
                <a:ea typeface="+mn-ea"/>
                <a:cs typeface="+mn-cs"/>
                <a:sym typeface="Helvetica Light"/>
              </a:defRPr>
            </a:lvl1pPr>
          </a:lstStyle>
          <a:p>
            <a:r>
              <a:t>Title Text</a:t>
            </a:r>
          </a:p>
        </p:txBody>
      </p:sp>
      <p:sp>
        <p:nvSpPr>
          <p:cNvPr id="201" name="Body Level One…"/>
          <p:cNvSpPr txBox="1">
            <a:spLocks noGrp="1"/>
          </p:cNvSpPr>
          <p:nvPr>
            <p:ph type="body" sz="quarter" idx="1"/>
          </p:nvPr>
        </p:nvSpPr>
        <p:spPr>
          <a:xfrm>
            <a:off x="1270000" y="5029200"/>
            <a:ext cx="10464800" cy="1130300"/>
          </a:xfrm>
          <a:prstGeom prst="rect">
            <a:avLst/>
          </a:prstGeom>
        </p:spPr>
        <p:txBody>
          <a:bodyPr/>
          <a:lstStyle>
            <a:lvl1pPr algn="ctr">
              <a:spcBef>
                <a:spcPts val="0"/>
              </a:spcBef>
              <a:defRPr sz="3200">
                <a:solidFill>
                  <a:srgbClr val="000000"/>
                </a:solidFill>
                <a:latin typeface="+mn-lt"/>
                <a:ea typeface="+mn-ea"/>
                <a:cs typeface="+mn-cs"/>
                <a:sym typeface="Helvetica Light"/>
              </a:defRPr>
            </a:lvl1pPr>
            <a:lvl2pPr algn="ctr">
              <a:spcBef>
                <a:spcPts val="0"/>
              </a:spcBef>
              <a:defRPr sz="3200">
                <a:solidFill>
                  <a:srgbClr val="000000"/>
                </a:solidFill>
                <a:latin typeface="+mn-lt"/>
                <a:ea typeface="+mn-ea"/>
                <a:cs typeface="+mn-cs"/>
                <a:sym typeface="Helvetica Light"/>
              </a:defRPr>
            </a:lvl2pPr>
            <a:lvl3pPr algn="ctr">
              <a:spcBef>
                <a:spcPts val="0"/>
              </a:spcBef>
              <a:defRPr sz="3200">
                <a:solidFill>
                  <a:srgbClr val="000000"/>
                </a:solidFill>
                <a:latin typeface="+mn-lt"/>
                <a:ea typeface="+mn-ea"/>
                <a:cs typeface="+mn-cs"/>
                <a:sym typeface="Helvetica Light"/>
              </a:defRPr>
            </a:lvl3pPr>
            <a:lvl4pPr algn="ctr">
              <a:spcBef>
                <a:spcPts val="0"/>
              </a:spcBef>
              <a:defRPr sz="3200">
                <a:solidFill>
                  <a:srgbClr val="000000"/>
                </a:solidFill>
                <a:latin typeface="+mn-lt"/>
                <a:ea typeface="+mn-ea"/>
                <a:cs typeface="+mn-cs"/>
                <a:sym typeface="Helvetica Light"/>
              </a:defRPr>
            </a:lvl4pPr>
            <a:lvl5pPr algn="ctr">
              <a:spcBef>
                <a:spcPts val="0"/>
              </a:spcBef>
              <a:defRPr sz="3200">
                <a:solidFill>
                  <a:srgbClr val="000000"/>
                </a:solidFill>
                <a:latin typeface="+mn-lt"/>
                <a:ea typeface="+mn-ea"/>
                <a:cs typeface="+mn-cs"/>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ver page">
    <p:bg>
      <p:bgPr>
        <a:solidFill>
          <a:srgbClr val="424242"/>
        </a:solidFill>
        <a:effectLst/>
      </p:bgPr>
    </p:bg>
    <p:spTree>
      <p:nvGrpSpPr>
        <p:cNvPr id="1" name=""/>
        <p:cNvGrpSpPr/>
        <p:nvPr/>
      </p:nvGrpSpPr>
      <p:grpSpPr>
        <a:xfrm>
          <a:off x="0" y="0"/>
          <a:ext cx="0" cy="0"/>
          <a:chOff x="0" y="0"/>
          <a:chExt cx="0" cy="0"/>
        </a:xfrm>
      </p:grpSpPr>
      <p:pic>
        <p:nvPicPr>
          <p:cNvPr id="209" name="Delib - Primary Logo Version D CMYK 150PPI.png" descr="Delib - Primary Logo Version D CMYK 150PPI.png"/>
          <p:cNvPicPr>
            <a:picLocks noChangeAspect="1"/>
          </p:cNvPicPr>
          <p:nvPr/>
        </p:nvPicPr>
        <p:blipFill>
          <a:blip r:embed="rId2">
            <a:extLst/>
          </a:blip>
          <a:stretch>
            <a:fillRect/>
          </a:stretch>
        </p:blipFill>
        <p:spPr>
          <a:xfrm>
            <a:off x="9014145" y="7584505"/>
            <a:ext cx="2542856" cy="1083840"/>
          </a:xfrm>
          <a:prstGeom prst="rect">
            <a:avLst/>
          </a:prstGeom>
          <a:ln w="12700">
            <a:miter lim="400000"/>
          </a:ln>
        </p:spPr>
      </p:pic>
      <p:sp>
        <p:nvSpPr>
          <p:cNvPr id="210" name="This uses Lato &amp; FA icons. Turn on ‘show master guides’, too."/>
          <p:cNvSpPr txBox="1">
            <a:spLocks noGrp="1"/>
          </p:cNvSpPr>
          <p:nvPr>
            <p:ph type="body" sz="half" idx="13"/>
          </p:nvPr>
        </p:nvSpPr>
        <p:spPr>
          <a:xfrm>
            <a:off x="1434703" y="3017110"/>
            <a:ext cx="10109994" cy="4007843"/>
          </a:xfrm>
          <a:prstGeom prst="rect">
            <a:avLst/>
          </a:prstGeom>
        </p:spPr>
        <p:txBody>
          <a:bodyPr lIns="0" tIns="0" rIns="0" bIns="0">
            <a:noAutofit/>
          </a:bodyPr>
          <a:lstStyle/>
          <a:p>
            <a:pPr>
              <a:spcBef>
                <a:spcPts val="0"/>
              </a:spcBef>
              <a:defRPr sz="8600">
                <a:solidFill>
                  <a:srgbClr val="FFFFFF"/>
                </a:solidFill>
                <a:latin typeface="Lato Bold"/>
                <a:ea typeface="Lato Bold"/>
                <a:cs typeface="Lato Bold"/>
                <a:sym typeface="Lato Bold"/>
              </a:defRPr>
            </a:pPr>
            <a:r>
              <a:t>This uses </a:t>
            </a:r>
            <a:r>
              <a:rPr u="sng">
                <a:hlinkClick r:id="rId3"/>
              </a:rPr>
              <a:t>Lato</a:t>
            </a:r>
            <a:r>
              <a:t> &amp; </a:t>
            </a:r>
            <a:r>
              <a:rPr u="sng">
                <a:hlinkClick r:id="rId4"/>
              </a:rPr>
              <a:t>FA icons</a:t>
            </a:r>
            <a:r>
              <a:t>. Turn on ‘show master guides’, too.</a:t>
            </a:r>
          </a:p>
        </p:txBody>
      </p:sp>
      <p:sp>
        <p:nvSpPr>
          <p:cNvPr id="211"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Generic cover page">
    <p:bg>
      <p:bgPr>
        <a:solidFill>
          <a:srgbClr val="424242"/>
        </a:solidFill>
        <a:effectLst/>
      </p:bgPr>
    </p:bg>
    <p:spTree>
      <p:nvGrpSpPr>
        <p:cNvPr id="1" name=""/>
        <p:cNvGrpSpPr/>
        <p:nvPr/>
      </p:nvGrpSpPr>
      <p:grpSpPr>
        <a:xfrm>
          <a:off x="0" y="0"/>
          <a:ext cx="0" cy="0"/>
          <a:chOff x="0" y="0"/>
          <a:chExt cx="0" cy="0"/>
        </a:xfrm>
      </p:grpSpPr>
      <p:pic>
        <p:nvPicPr>
          <p:cNvPr id="18" name="Delib - Primary Logo Version D CMYK 150PPI.png" descr="Delib - Primary Logo Version D CMYK 150PPI.png"/>
          <p:cNvPicPr>
            <a:picLocks noChangeAspect="1"/>
          </p:cNvPicPr>
          <p:nvPr/>
        </p:nvPicPr>
        <p:blipFill>
          <a:blip r:embed="rId2">
            <a:extLst/>
          </a:blip>
          <a:stretch>
            <a:fillRect/>
          </a:stretch>
        </p:blipFill>
        <p:spPr>
          <a:xfrm>
            <a:off x="9014145" y="7584505"/>
            <a:ext cx="2542856" cy="1083840"/>
          </a:xfrm>
          <a:prstGeom prst="rect">
            <a:avLst/>
          </a:prstGeom>
          <a:ln w="12700">
            <a:miter lim="400000"/>
          </a:ln>
        </p:spPr>
      </p:pic>
      <p:sp>
        <p:nvSpPr>
          <p:cNvPr id="19" name="Image"/>
          <p:cNvSpPr>
            <a:spLocks noGrp="1"/>
          </p:cNvSpPr>
          <p:nvPr>
            <p:ph type="pic" sz="quarter" idx="13"/>
          </p:nvPr>
        </p:nvSpPr>
        <p:spPr>
          <a:xfrm>
            <a:off x="-289521" y="4681074"/>
            <a:ext cx="2540001" cy="2540001"/>
          </a:xfrm>
          <a:prstGeom prst="rect">
            <a:avLst/>
          </a:prstGeom>
        </p:spPr>
        <p:txBody>
          <a:bodyPr lIns="91439" tIns="45719" rIns="91439" bIns="45719">
            <a:noAutofit/>
          </a:bodyPr>
          <a:lstStyle/>
          <a:p>
            <a:endParaRPr/>
          </a:p>
        </p:txBody>
      </p:sp>
      <p:sp>
        <p:nvSpPr>
          <p:cNvPr id="20" name="Image"/>
          <p:cNvSpPr>
            <a:spLocks noGrp="1"/>
          </p:cNvSpPr>
          <p:nvPr>
            <p:ph type="pic" sz="quarter" idx="14"/>
          </p:nvPr>
        </p:nvSpPr>
        <p:spPr>
          <a:xfrm>
            <a:off x="7993360" y="4681074"/>
            <a:ext cx="2540001" cy="2540001"/>
          </a:xfrm>
          <a:prstGeom prst="rect">
            <a:avLst/>
          </a:prstGeom>
        </p:spPr>
        <p:txBody>
          <a:bodyPr lIns="91439" tIns="45719" rIns="91439" bIns="45719">
            <a:noAutofit/>
          </a:bodyPr>
          <a:lstStyle/>
          <a:p>
            <a:endParaRPr/>
          </a:p>
        </p:txBody>
      </p:sp>
      <p:sp>
        <p:nvSpPr>
          <p:cNvPr id="21" name="Image"/>
          <p:cNvSpPr>
            <a:spLocks noGrp="1"/>
          </p:cNvSpPr>
          <p:nvPr>
            <p:ph type="pic" sz="quarter" idx="15"/>
          </p:nvPr>
        </p:nvSpPr>
        <p:spPr>
          <a:xfrm>
            <a:off x="2471439" y="4681074"/>
            <a:ext cx="2540001" cy="2540001"/>
          </a:xfrm>
          <a:prstGeom prst="rect">
            <a:avLst/>
          </a:prstGeom>
        </p:spPr>
        <p:txBody>
          <a:bodyPr lIns="91439" tIns="45719" rIns="91439" bIns="45719">
            <a:noAutofit/>
          </a:bodyPr>
          <a:lstStyle/>
          <a:p>
            <a:endParaRPr/>
          </a:p>
        </p:txBody>
      </p:sp>
      <p:sp>
        <p:nvSpPr>
          <p:cNvPr id="22" name="Image"/>
          <p:cNvSpPr>
            <a:spLocks noGrp="1"/>
          </p:cNvSpPr>
          <p:nvPr>
            <p:ph type="pic" sz="quarter" idx="16"/>
          </p:nvPr>
        </p:nvSpPr>
        <p:spPr>
          <a:xfrm>
            <a:off x="5232400" y="4681074"/>
            <a:ext cx="2540000" cy="2540001"/>
          </a:xfrm>
          <a:prstGeom prst="rect">
            <a:avLst/>
          </a:prstGeom>
        </p:spPr>
        <p:txBody>
          <a:bodyPr lIns="91439" tIns="45719" rIns="91439" bIns="45719">
            <a:noAutofit/>
          </a:bodyPr>
          <a:lstStyle/>
          <a:p>
            <a:endParaRPr/>
          </a:p>
        </p:txBody>
      </p:sp>
      <p:sp>
        <p:nvSpPr>
          <p:cNvPr id="23" name="Image"/>
          <p:cNvSpPr>
            <a:spLocks noGrp="1"/>
          </p:cNvSpPr>
          <p:nvPr>
            <p:ph type="pic" sz="quarter" idx="17"/>
          </p:nvPr>
        </p:nvSpPr>
        <p:spPr>
          <a:xfrm>
            <a:off x="10754320" y="4681074"/>
            <a:ext cx="2540001" cy="2540001"/>
          </a:xfrm>
          <a:prstGeom prst="rect">
            <a:avLst/>
          </a:prstGeom>
        </p:spPr>
        <p:txBody>
          <a:bodyPr lIns="91439" tIns="45719" rIns="91439" bIns="45719">
            <a:noAutofit/>
          </a:bodyPr>
          <a:lstStyle/>
          <a:p>
            <a:endParaRPr/>
          </a:p>
        </p:txBody>
      </p:sp>
      <p:sp>
        <p:nvSpPr>
          <p:cNvPr id="24" name="Title Subtitle"/>
          <p:cNvSpPr txBox="1">
            <a:spLocks noGrp="1"/>
          </p:cNvSpPr>
          <p:nvPr>
            <p:ph type="body" sz="quarter" idx="18"/>
          </p:nvPr>
        </p:nvSpPr>
        <p:spPr>
          <a:xfrm>
            <a:off x="1434703" y="2052815"/>
            <a:ext cx="8695268" cy="2277529"/>
          </a:xfrm>
          <a:prstGeom prst="rect">
            <a:avLst/>
          </a:prstGeom>
        </p:spPr>
        <p:txBody>
          <a:bodyPr lIns="0" tIns="0" rIns="0" bIns="0">
            <a:noAutofit/>
          </a:bodyPr>
          <a:lstStyle/>
          <a:p>
            <a:pPr>
              <a:spcBef>
                <a:spcPts val="0"/>
              </a:spcBef>
              <a:defRPr sz="4200">
                <a:solidFill>
                  <a:srgbClr val="FFFFFF"/>
                </a:solidFill>
                <a:latin typeface="Lato Bold"/>
                <a:ea typeface="Lato Bold"/>
                <a:cs typeface="Lato Bold"/>
                <a:sym typeface="Lato Bold"/>
              </a:defRPr>
            </a:pPr>
            <a:r>
              <a:t>Title</a:t>
            </a:r>
            <a:br/>
            <a:r>
              <a:rPr>
                <a:latin typeface="Lato Regular"/>
                <a:ea typeface="Lato Regular"/>
                <a:cs typeface="Lato Regular"/>
                <a:sym typeface="Lato Regular"/>
              </a:rPr>
              <a:t>Subtitle</a:t>
            </a:r>
          </a:p>
        </p:txBody>
      </p:sp>
      <p:sp>
        <p:nvSpPr>
          <p:cNvPr id="25"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roduct-specific cover page">
    <p:bg>
      <p:bgPr>
        <a:solidFill>
          <a:srgbClr val="253C54"/>
        </a:solidFill>
        <a:effectLst/>
      </p:bgPr>
    </p:bg>
    <p:spTree>
      <p:nvGrpSpPr>
        <p:cNvPr id="1" name=""/>
        <p:cNvGrpSpPr/>
        <p:nvPr/>
      </p:nvGrpSpPr>
      <p:grpSpPr>
        <a:xfrm>
          <a:off x="0" y="0"/>
          <a:ext cx="0" cy="0"/>
          <a:chOff x="0" y="0"/>
          <a:chExt cx="0" cy="0"/>
        </a:xfrm>
      </p:grpSpPr>
      <p:pic>
        <p:nvPicPr>
          <p:cNvPr id="32" name="Delib - Primary Logo Version D CMYK 150PPI.png" descr="Delib - Primary Logo Version D CMYK 150PPI.png"/>
          <p:cNvPicPr>
            <a:picLocks noChangeAspect="1"/>
          </p:cNvPicPr>
          <p:nvPr/>
        </p:nvPicPr>
        <p:blipFill>
          <a:blip r:embed="rId2">
            <a:extLst/>
          </a:blip>
          <a:stretch>
            <a:fillRect/>
          </a:stretch>
        </p:blipFill>
        <p:spPr>
          <a:xfrm>
            <a:off x="9014145" y="7584505"/>
            <a:ext cx="2542856" cy="1083840"/>
          </a:xfrm>
          <a:prstGeom prst="rect">
            <a:avLst/>
          </a:prstGeom>
          <a:ln w="12700">
            <a:miter lim="400000"/>
          </a:ln>
        </p:spPr>
      </p:pic>
      <p:sp>
        <p:nvSpPr>
          <p:cNvPr id="33" name="Image"/>
          <p:cNvSpPr>
            <a:spLocks noGrp="1"/>
          </p:cNvSpPr>
          <p:nvPr>
            <p:ph type="pic" sz="quarter" idx="13"/>
          </p:nvPr>
        </p:nvSpPr>
        <p:spPr>
          <a:xfrm>
            <a:off x="4564685" y="2177553"/>
            <a:ext cx="7013482" cy="997178"/>
          </a:xfrm>
          <a:prstGeom prst="rect">
            <a:avLst/>
          </a:prstGeom>
        </p:spPr>
        <p:txBody>
          <a:bodyPr lIns="91439" tIns="45719" rIns="91439" bIns="45719">
            <a:noAutofit/>
          </a:bodyPr>
          <a:lstStyle/>
          <a:p>
            <a:endParaRPr/>
          </a:p>
        </p:txBody>
      </p:sp>
      <p:sp>
        <p:nvSpPr>
          <p:cNvPr id="34" name="Subtitle/space for things like wifi network and code details"/>
          <p:cNvSpPr>
            <a:spLocks noGrp="1"/>
          </p:cNvSpPr>
          <p:nvPr>
            <p:ph type="body" sz="quarter" idx="14"/>
          </p:nvPr>
        </p:nvSpPr>
        <p:spPr>
          <a:xfrm>
            <a:off x="7229078" y="3244445"/>
            <a:ext cx="4348957" cy="3805385"/>
          </a:xfrm>
          <a:prstGeom prst="rect">
            <a:avLst/>
          </a:prstGeom>
          <a:ln w="3175"/>
        </p:spPr>
        <p:txBody>
          <a:bodyPr lIns="0" tIns="0" rIns="0" bIns="0"/>
          <a:lstStyle>
            <a:lvl1pPr algn="r">
              <a:spcBef>
                <a:spcPts val="0"/>
              </a:spcBef>
              <a:defRPr sz="3000">
                <a:solidFill>
                  <a:srgbClr val="FFFFFF"/>
                </a:solidFill>
                <a:latin typeface="Lato Regular"/>
                <a:ea typeface="Lato Regular"/>
                <a:cs typeface="Lato Regular"/>
                <a:sym typeface="Lato Regular"/>
              </a:defRPr>
            </a:lvl1pPr>
          </a:lstStyle>
          <a:p>
            <a:r>
              <a:t>Subtitle/space for things like wifi network and code details</a:t>
            </a:r>
          </a:p>
        </p:txBody>
      </p:sp>
      <p:sp>
        <p:nvSpPr>
          <p:cNvPr id="35" name="Image"/>
          <p:cNvSpPr>
            <a:spLocks noGrp="1"/>
          </p:cNvSpPr>
          <p:nvPr>
            <p:ph type="pic" sz="half" idx="15"/>
          </p:nvPr>
        </p:nvSpPr>
        <p:spPr>
          <a:xfrm>
            <a:off x="-855134" y="4347387"/>
            <a:ext cx="6680606" cy="4355520"/>
          </a:xfrm>
          <a:prstGeom prst="rect">
            <a:avLst/>
          </a:prstGeom>
        </p:spPr>
        <p:txBody>
          <a:bodyPr lIns="91439" tIns="45719" rIns="91439" bIns="45719">
            <a:noAutofit/>
          </a:bodyPr>
          <a:lstStyle/>
          <a:p>
            <a:endParaRPr/>
          </a:p>
        </p:txBody>
      </p:sp>
      <p:sp>
        <p:nvSpPr>
          <p:cNvPr id="36"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divider – big image">
    <p:spTree>
      <p:nvGrpSpPr>
        <p:cNvPr id="1" name=""/>
        <p:cNvGrpSpPr/>
        <p:nvPr/>
      </p:nvGrpSpPr>
      <p:grpSpPr>
        <a:xfrm>
          <a:off x="0" y="0"/>
          <a:ext cx="0" cy="0"/>
          <a:chOff x="0" y="0"/>
          <a:chExt cx="0" cy="0"/>
        </a:xfrm>
      </p:grpSpPr>
      <p:sp>
        <p:nvSpPr>
          <p:cNvPr id="43" name="Image"/>
          <p:cNvSpPr>
            <a:spLocks noGrp="1"/>
          </p:cNvSpPr>
          <p:nvPr>
            <p:ph type="pic" idx="13"/>
          </p:nvPr>
        </p:nvSpPr>
        <p:spPr>
          <a:xfrm>
            <a:off x="0" y="-1"/>
            <a:ext cx="13004800" cy="9753601"/>
          </a:xfrm>
          <a:prstGeom prst="rect">
            <a:avLst/>
          </a:prstGeom>
        </p:spPr>
        <p:txBody>
          <a:bodyPr lIns="91439" tIns="45719" rIns="91439" bIns="45719">
            <a:noAutofit/>
          </a:bodyPr>
          <a:lstStyle/>
          <a:p>
            <a:endParaRPr/>
          </a:p>
        </p:txBody>
      </p:sp>
      <p:sp>
        <p:nvSpPr>
          <p:cNvPr id="44" name="Section title – grey or white"/>
          <p:cNvSpPr txBox="1">
            <a:spLocks noGrp="1"/>
          </p:cNvSpPr>
          <p:nvPr>
            <p:ph type="body" sz="quarter" idx="14"/>
          </p:nvPr>
        </p:nvSpPr>
        <p:spPr>
          <a:xfrm>
            <a:off x="1438936" y="1090943"/>
            <a:ext cx="8686801" cy="2757092"/>
          </a:xfrm>
          <a:prstGeom prst="rect">
            <a:avLst/>
          </a:prstGeom>
        </p:spPr>
        <p:txBody>
          <a:bodyPr lIns="0" tIns="0" rIns="0" bIns="0">
            <a:noAutofit/>
          </a:bodyPr>
          <a:lstStyle/>
          <a:p>
            <a:pPr>
              <a:spcBef>
                <a:spcPts val="0"/>
              </a:spcBef>
              <a:defRPr sz="8600">
                <a:latin typeface="Lato Bold"/>
                <a:ea typeface="Lato Bold"/>
                <a:cs typeface="Lato Bold"/>
                <a:sym typeface="Lato Bold"/>
              </a:defRPr>
            </a:pPr>
            <a:r>
              <a:t>Section title – grey or </a:t>
            </a:r>
            <a:r>
              <a:rPr>
                <a:solidFill>
                  <a:srgbClr val="FFFFFF"/>
                </a:solidFill>
              </a:rPr>
              <a:t>white</a:t>
            </a:r>
          </a:p>
        </p:txBody>
      </p:sp>
      <p:sp>
        <p:nvSpPr>
          <p:cNvPr id="45"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divider – big image w subtitle &amp; box">
    <p:spTree>
      <p:nvGrpSpPr>
        <p:cNvPr id="1" name=""/>
        <p:cNvGrpSpPr/>
        <p:nvPr/>
      </p:nvGrpSpPr>
      <p:grpSpPr>
        <a:xfrm>
          <a:off x="0" y="0"/>
          <a:ext cx="0" cy="0"/>
          <a:chOff x="0" y="0"/>
          <a:chExt cx="0" cy="0"/>
        </a:xfrm>
      </p:grpSpPr>
      <p:sp>
        <p:nvSpPr>
          <p:cNvPr id="52" name="Image"/>
          <p:cNvSpPr>
            <a:spLocks noGrp="1"/>
          </p:cNvSpPr>
          <p:nvPr>
            <p:ph type="pic" idx="13"/>
          </p:nvPr>
        </p:nvSpPr>
        <p:spPr>
          <a:xfrm>
            <a:off x="0" y="-1"/>
            <a:ext cx="13004800" cy="9753601"/>
          </a:xfrm>
          <a:prstGeom prst="rect">
            <a:avLst/>
          </a:prstGeom>
        </p:spPr>
        <p:txBody>
          <a:bodyPr lIns="91439" tIns="45719" rIns="91439" bIns="45719">
            <a:noAutofit/>
          </a:bodyPr>
          <a:lstStyle/>
          <a:p>
            <a:endParaRPr/>
          </a:p>
        </p:txBody>
      </p:sp>
      <p:sp>
        <p:nvSpPr>
          <p:cNvPr id="53" name="Rectangle"/>
          <p:cNvSpPr>
            <a:spLocks noGrp="1"/>
          </p:cNvSpPr>
          <p:nvPr>
            <p:ph type="body" sz="half" idx="14"/>
          </p:nvPr>
        </p:nvSpPr>
        <p:spPr>
          <a:xfrm>
            <a:off x="-25400" y="942809"/>
            <a:ext cx="9434050" cy="3200534"/>
          </a:xfrm>
          <a:prstGeom prst="rect">
            <a:avLst/>
          </a:prstGeom>
          <a:solidFill>
            <a:srgbClr val="FFFFFF">
              <a:alpha val="84622"/>
            </a:srgbClr>
          </a:solidFill>
        </p:spPr>
        <p:txBody>
          <a:bodyPr anchor="ctr">
            <a:noAutofit/>
          </a:bodyPr>
          <a:lstStyle/>
          <a:p>
            <a:pPr algn="ctr">
              <a:spcBef>
                <a:spcPts val="0"/>
              </a:spcBef>
              <a:defRPr sz="2400">
                <a:solidFill>
                  <a:srgbClr val="FFFFFF"/>
                </a:solidFill>
                <a:latin typeface="+mn-lt"/>
                <a:ea typeface="+mn-ea"/>
                <a:cs typeface="+mn-cs"/>
                <a:sym typeface="Helvetica Light"/>
              </a:defRPr>
            </a:pPr>
            <a:endParaRPr/>
          </a:p>
        </p:txBody>
      </p:sp>
      <p:sp>
        <p:nvSpPr>
          <p:cNvPr id="54" name="Rectangle"/>
          <p:cNvSpPr>
            <a:spLocks noGrp="1"/>
          </p:cNvSpPr>
          <p:nvPr>
            <p:ph type="body" sz="half" idx="15"/>
          </p:nvPr>
        </p:nvSpPr>
        <p:spPr>
          <a:xfrm>
            <a:off x="2905653" y="6181427"/>
            <a:ext cx="10152131" cy="2789437"/>
          </a:xfrm>
          <a:prstGeom prst="rect">
            <a:avLst/>
          </a:prstGeom>
          <a:solidFill>
            <a:srgbClr val="FFFFFF">
              <a:alpha val="84622"/>
            </a:srgbClr>
          </a:solidFill>
        </p:spPr>
        <p:txBody>
          <a:bodyPr anchor="ctr">
            <a:noAutofit/>
          </a:bodyPr>
          <a:lstStyle/>
          <a:p>
            <a:pPr algn="ctr">
              <a:spcBef>
                <a:spcPts val="0"/>
              </a:spcBef>
              <a:defRPr sz="2400">
                <a:solidFill>
                  <a:srgbClr val="FFFFFF"/>
                </a:solidFill>
                <a:latin typeface="+mn-lt"/>
                <a:ea typeface="+mn-ea"/>
                <a:cs typeface="+mn-cs"/>
                <a:sym typeface="Helvetica Light"/>
              </a:defRPr>
            </a:pPr>
            <a:endParaRPr/>
          </a:p>
        </p:txBody>
      </p:sp>
      <p:sp>
        <p:nvSpPr>
          <p:cNvPr id="55" name="Sometimes you might need to use a little bit of supplementary information/supporting copy/a quote from a customer down here. Also, with busy images, you’ll likely need to use a semi-opaque text box background like this."/>
          <p:cNvSpPr txBox="1">
            <a:spLocks noGrp="1"/>
          </p:cNvSpPr>
          <p:nvPr>
            <p:ph type="body" sz="quarter" idx="16"/>
          </p:nvPr>
        </p:nvSpPr>
        <p:spPr>
          <a:xfrm>
            <a:off x="3359072" y="6445845"/>
            <a:ext cx="8217717" cy="2260601"/>
          </a:xfrm>
          <a:prstGeom prst="rect">
            <a:avLst/>
          </a:prstGeom>
        </p:spPr>
        <p:txBody>
          <a:bodyPr anchor="ctr">
            <a:spAutoFit/>
          </a:bodyPr>
          <a:lstStyle/>
          <a:p>
            <a:pPr algn="r">
              <a:spcBef>
                <a:spcPts val="0"/>
              </a:spcBef>
              <a:defRPr sz="2800"/>
            </a:pPr>
            <a:r>
              <a:rPr>
                <a:latin typeface="Lato Light"/>
                <a:ea typeface="Lato Light"/>
                <a:cs typeface="Lato Light"/>
                <a:sym typeface="Lato Light"/>
              </a:rPr>
              <a:t>Sometimes you might need to use a little bit of </a:t>
            </a:r>
            <a:r>
              <a:rPr>
                <a:latin typeface="Lato Bold"/>
                <a:ea typeface="Lato Bold"/>
                <a:cs typeface="Lato Bold"/>
                <a:sym typeface="Lato Bold"/>
              </a:rPr>
              <a:t>supplementary information</a:t>
            </a:r>
            <a:r>
              <a:rPr>
                <a:latin typeface="Lato Light"/>
                <a:ea typeface="Lato Light"/>
                <a:cs typeface="Lato Light"/>
                <a:sym typeface="Lato Light"/>
              </a:rPr>
              <a:t>/supporting copy/a quote from a customer down here. Also, with busy images, you’ll likely need to use a </a:t>
            </a:r>
            <a:r>
              <a:rPr>
                <a:latin typeface="Lato Bold"/>
                <a:ea typeface="Lato Bold"/>
                <a:cs typeface="Lato Bold"/>
                <a:sym typeface="Lato Bold"/>
              </a:rPr>
              <a:t>semi-opaque text box background</a:t>
            </a:r>
            <a:r>
              <a:rPr>
                <a:latin typeface="Lato Light"/>
                <a:ea typeface="Lato Light"/>
                <a:cs typeface="Lato Light"/>
                <a:sym typeface="Lato Light"/>
              </a:rPr>
              <a:t> like this.</a:t>
            </a:r>
          </a:p>
        </p:txBody>
      </p:sp>
      <p:sp>
        <p:nvSpPr>
          <p:cNvPr id="56" name="Section title – grey or white"/>
          <p:cNvSpPr txBox="1">
            <a:spLocks noGrp="1"/>
          </p:cNvSpPr>
          <p:nvPr>
            <p:ph type="body" sz="quarter" idx="17"/>
          </p:nvPr>
        </p:nvSpPr>
        <p:spPr>
          <a:xfrm>
            <a:off x="1438936" y="1090943"/>
            <a:ext cx="7261424" cy="2904266"/>
          </a:xfrm>
          <a:prstGeom prst="rect">
            <a:avLst/>
          </a:prstGeom>
        </p:spPr>
        <p:txBody>
          <a:bodyPr lIns="0" tIns="0" rIns="0" bIns="0">
            <a:noAutofit/>
          </a:bodyPr>
          <a:lstStyle/>
          <a:p>
            <a:pPr>
              <a:spcBef>
                <a:spcPts val="0"/>
              </a:spcBef>
              <a:defRPr sz="8600">
                <a:latin typeface="Lato Bold"/>
                <a:ea typeface="Lato Bold"/>
                <a:cs typeface="Lato Bold"/>
                <a:sym typeface="Lato Bold"/>
              </a:defRPr>
            </a:pPr>
            <a:r>
              <a:t>Section title – grey or </a:t>
            </a:r>
            <a:r>
              <a:rPr>
                <a:solidFill>
                  <a:srgbClr val="FFFFFF"/>
                </a:solidFill>
              </a:rPr>
              <a:t>white</a:t>
            </a:r>
          </a:p>
        </p:txBody>
      </p:sp>
      <p:sp>
        <p:nvSpPr>
          <p:cNvPr id="57"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ustomer logos">
    <p:spTree>
      <p:nvGrpSpPr>
        <p:cNvPr id="1" name=""/>
        <p:cNvGrpSpPr/>
        <p:nvPr/>
      </p:nvGrpSpPr>
      <p:grpSpPr>
        <a:xfrm>
          <a:off x="0" y="0"/>
          <a:ext cx="0" cy="0"/>
          <a:chOff x="0" y="0"/>
          <a:chExt cx="0" cy="0"/>
        </a:xfrm>
      </p:grpSpPr>
      <p:sp>
        <p:nvSpPr>
          <p:cNvPr id="64" name=""/>
          <p:cNvSpPr txBox="1">
            <a:spLocks noGrp="1"/>
          </p:cNvSpPr>
          <p:nvPr>
            <p:ph type="body" sz="half" idx="13"/>
          </p:nvPr>
        </p:nvSpPr>
        <p:spPr>
          <a:xfrm>
            <a:off x="8694954" y="3826085"/>
            <a:ext cx="4645820" cy="7709893"/>
          </a:xfrm>
          <a:prstGeom prst="rect">
            <a:avLst/>
          </a:prstGeom>
        </p:spPr>
        <p:txBody>
          <a:bodyPr lIns="0" tIns="0" rIns="0" bIns="0">
            <a:spAutoFit/>
          </a:bodyPr>
          <a:lstStyle>
            <a:lvl1pPr defTabSz="457200">
              <a:lnSpc>
                <a:spcPts val="68600"/>
              </a:lnSpc>
              <a:spcBef>
                <a:spcPts val="0"/>
              </a:spcBef>
              <a:defRPr sz="56000">
                <a:solidFill>
                  <a:srgbClr val="EBEBE5"/>
                </a:solidFill>
                <a:latin typeface="Helvetica"/>
                <a:ea typeface="Helvetica"/>
                <a:cs typeface="Helvetica"/>
                <a:sym typeface="Helvetica"/>
              </a:defRPr>
            </a:lvl1pPr>
          </a:lstStyle>
          <a:p>
            <a:r>
              <a:t></a:t>
            </a:r>
          </a:p>
        </p:txBody>
      </p:sp>
      <p:sp>
        <p:nvSpPr>
          <p:cNvPr id="65" name="Title"/>
          <p:cNvSpPr txBox="1">
            <a:spLocks noGrp="1"/>
          </p:cNvSpPr>
          <p:nvPr>
            <p:ph type="body" sz="quarter" idx="14"/>
          </p:nvPr>
        </p:nvSpPr>
        <p:spPr>
          <a:xfrm>
            <a:off x="1447403" y="1090943"/>
            <a:ext cx="10109994" cy="2159001"/>
          </a:xfrm>
          <a:prstGeom prst="rect">
            <a:avLst/>
          </a:prstGeom>
        </p:spPr>
        <p:txBody>
          <a:bodyPr lIns="0" tIns="0" rIns="0" bIns="0">
            <a:noAutofit/>
          </a:bodyPr>
          <a:lstStyle>
            <a:lvl1pPr>
              <a:spcBef>
                <a:spcPts val="0"/>
              </a:spcBef>
              <a:defRPr sz="8600">
                <a:solidFill>
                  <a:srgbClr val="007DC5"/>
                </a:solidFill>
                <a:latin typeface="Lato Bold"/>
                <a:ea typeface="Lato Bold"/>
                <a:cs typeface="Lato Bold"/>
                <a:sym typeface="Lato Bold"/>
              </a:defRPr>
            </a:lvl1pPr>
          </a:lstStyle>
          <a:p>
            <a:r>
              <a:t>Title</a:t>
            </a:r>
          </a:p>
        </p:txBody>
      </p:sp>
      <p:sp>
        <p:nvSpPr>
          <p:cNvPr id="66" name="Say something about our customers – like ‘hundreds of public sector bodies around the world, including local and national health organisations, use Citizen Space to manage their online involvement activity.’"/>
          <p:cNvSpPr>
            <a:spLocks noGrp="1"/>
          </p:cNvSpPr>
          <p:nvPr>
            <p:ph type="body" sz="half" idx="15"/>
          </p:nvPr>
        </p:nvSpPr>
        <p:spPr>
          <a:xfrm>
            <a:off x="1447800" y="3258608"/>
            <a:ext cx="8669074" cy="3236384"/>
          </a:xfrm>
          <a:prstGeom prst="rect">
            <a:avLst/>
          </a:prstGeom>
          <a:ln w="3175"/>
        </p:spPr>
        <p:txBody>
          <a:bodyPr lIns="0" tIns="0" rIns="0" bIns="0">
            <a:noAutofit/>
          </a:bodyPr>
          <a:lstStyle/>
          <a:p>
            <a:pPr>
              <a:spcBef>
                <a:spcPts val="0"/>
              </a:spcBef>
              <a:defRPr sz="3200">
                <a:latin typeface="Lato Regular"/>
                <a:ea typeface="Lato Regular"/>
                <a:cs typeface="Lato Regular"/>
                <a:sym typeface="Lato Regular"/>
              </a:defRPr>
            </a:pPr>
            <a:r>
              <a:t>Say something about our customers – like ‘hundreds of public sector bodies </a:t>
            </a:r>
            <a:r>
              <a:rPr>
                <a:latin typeface="Lato Bold"/>
                <a:ea typeface="Lato Bold"/>
                <a:cs typeface="Lato Bold"/>
                <a:sym typeface="Lato Bold"/>
              </a:rPr>
              <a:t>around the world</a:t>
            </a:r>
            <a:r>
              <a:t>, including local and national health organisations, use Citizen Space to </a:t>
            </a:r>
            <a:r>
              <a:rPr>
                <a:latin typeface="Lato Bold"/>
                <a:ea typeface="Lato Bold"/>
                <a:cs typeface="Lato Bold"/>
                <a:sym typeface="Lato Bold"/>
              </a:rPr>
              <a:t>manage their online involvement </a:t>
            </a:r>
            <a:r>
              <a:t>activity.’</a:t>
            </a:r>
          </a:p>
        </p:txBody>
      </p:sp>
      <p:sp>
        <p:nvSpPr>
          <p:cNvPr id="67" name="Image"/>
          <p:cNvSpPr>
            <a:spLocks noGrp="1"/>
          </p:cNvSpPr>
          <p:nvPr>
            <p:ph type="pic" sz="quarter" idx="16"/>
          </p:nvPr>
        </p:nvSpPr>
        <p:spPr>
          <a:xfrm>
            <a:off x="4347222" y="6777069"/>
            <a:ext cx="2286001" cy="532623"/>
          </a:xfrm>
          <a:prstGeom prst="rect">
            <a:avLst/>
          </a:prstGeom>
        </p:spPr>
        <p:txBody>
          <a:bodyPr lIns="91439" tIns="45719" rIns="91439" bIns="45719">
            <a:noAutofit/>
          </a:bodyPr>
          <a:lstStyle/>
          <a:p>
            <a:endParaRPr/>
          </a:p>
        </p:txBody>
      </p:sp>
      <p:sp>
        <p:nvSpPr>
          <p:cNvPr id="68" name="Image"/>
          <p:cNvSpPr>
            <a:spLocks noGrp="1"/>
          </p:cNvSpPr>
          <p:nvPr>
            <p:ph type="pic" sz="quarter" idx="17"/>
          </p:nvPr>
        </p:nvSpPr>
        <p:spPr>
          <a:xfrm>
            <a:off x="1447800" y="6747911"/>
            <a:ext cx="2286000" cy="590940"/>
          </a:xfrm>
          <a:prstGeom prst="rect">
            <a:avLst/>
          </a:prstGeom>
        </p:spPr>
        <p:txBody>
          <a:bodyPr lIns="91439" tIns="45719" rIns="91439" bIns="45719">
            <a:noAutofit/>
          </a:bodyPr>
          <a:lstStyle/>
          <a:p>
            <a:endParaRPr/>
          </a:p>
        </p:txBody>
      </p:sp>
      <p:sp>
        <p:nvSpPr>
          <p:cNvPr id="69" name="Image"/>
          <p:cNvSpPr>
            <a:spLocks noGrp="1"/>
          </p:cNvSpPr>
          <p:nvPr>
            <p:ph type="pic" sz="quarter" idx="18"/>
          </p:nvPr>
        </p:nvSpPr>
        <p:spPr>
          <a:xfrm>
            <a:off x="4823592" y="7740563"/>
            <a:ext cx="1333262" cy="773101"/>
          </a:xfrm>
          <a:prstGeom prst="rect">
            <a:avLst/>
          </a:prstGeom>
        </p:spPr>
        <p:txBody>
          <a:bodyPr lIns="91439" tIns="45719" rIns="91439" bIns="45719">
            <a:noAutofit/>
          </a:bodyPr>
          <a:lstStyle/>
          <a:p>
            <a:endParaRPr/>
          </a:p>
        </p:txBody>
      </p:sp>
      <p:sp>
        <p:nvSpPr>
          <p:cNvPr id="70" name="Image"/>
          <p:cNvSpPr>
            <a:spLocks noGrp="1"/>
          </p:cNvSpPr>
          <p:nvPr>
            <p:ph type="pic" sz="quarter" idx="19"/>
          </p:nvPr>
        </p:nvSpPr>
        <p:spPr>
          <a:xfrm>
            <a:off x="6858000" y="7669914"/>
            <a:ext cx="2286000" cy="914401"/>
          </a:xfrm>
          <a:prstGeom prst="rect">
            <a:avLst/>
          </a:prstGeom>
        </p:spPr>
        <p:txBody>
          <a:bodyPr lIns="91439" tIns="45719" rIns="91439" bIns="45719">
            <a:noAutofit/>
          </a:bodyPr>
          <a:lstStyle/>
          <a:p>
            <a:endParaRPr/>
          </a:p>
        </p:txBody>
      </p:sp>
      <p:sp>
        <p:nvSpPr>
          <p:cNvPr id="71" name="Image"/>
          <p:cNvSpPr>
            <a:spLocks noGrp="1"/>
          </p:cNvSpPr>
          <p:nvPr>
            <p:ph type="pic" sz="quarter" idx="20"/>
          </p:nvPr>
        </p:nvSpPr>
        <p:spPr>
          <a:xfrm>
            <a:off x="7543800" y="6586180"/>
            <a:ext cx="914400" cy="914401"/>
          </a:xfrm>
          <a:prstGeom prst="rect">
            <a:avLst/>
          </a:prstGeom>
        </p:spPr>
        <p:txBody>
          <a:bodyPr lIns="91439" tIns="45719" rIns="91439" bIns="45719">
            <a:noAutofit/>
          </a:bodyPr>
          <a:lstStyle/>
          <a:p>
            <a:endParaRPr/>
          </a:p>
        </p:txBody>
      </p:sp>
      <p:sp>
        <p:nvSpPr>
          <p:cNvPr id="72" name="Image"/>
          <p:cNvSpPr>
            <a:spLocks noGrp="1"/>
          </p:cNvSpPr>
          <p:nvPr>
            <p:ph type="pic" sz="quarter" idx="21"/>
          </p:nvPr>
        </p:nvSpPr>
        <p:spPr>
          <a:xfrm>
            <a:off x="1611085" y="7669913"/>
            <a:ext cx="1959430" cy="914401"/>
          </a:xfrm>
          <a:prstGeom prst="rect">
            <a:avLst/>
          </a:prstGeom>
        </p:spPr>
        <p:txBody>
          <a:bodyPr lIns="91439" tIns="45719" rIns="91439" bIns="45719">
            <a:noAutofit/>
          </a:bodyPr>
          <a:lstStyle/>
          <a:p>
            <a:endParaRPr/>
          </a:p>
        </p:txBody>
      </p:sp>
      <p:sp>
        <p:nvSpPr>
          <p:cNvPr id="73"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ody copy (with optional icons, line)">
    <p:spTree>
      <p:nvGrpSpPr>
        <p:cNvPr id="1" name=""/>
        <p:cNvGrpSpPr/>
        <p:nvPr/>
      </p:nvGrpSpPr>
      <p:grpSpPr>
        <a:xfrm>
          <a:off x="0" y="0"/>
          <a:ext cx="0" cy="0"/>
          <a:chOff x="0" y="0"/>
          <a:chExt cx="0" cy="0"/>
        </a:xfrm>
      </p:grpSpPr>
      <p:sp>
        <p:nvSpPr>
          <p:cNvPr id="80" name="Title"/>
          <p:cNvSpPr txBox="1">
            <a:spLocks noGrp="1"/>
          </p:cNvSpPr>
          <p:nvPr>
            <p:ph type="body" sz="quarter" idx="13"/>
          </p:nvPr>
        </p:nvSpPr>
        <p:spPr>
          <a:xfrm>
            <a:off x="1447403" y="1090943"/>
            <a:ext cx="10109994" cy="2159001"/>
          </a:xfrm>
          <a:prstGeom prst="rect">
            <a:avLst/>
          </a:prstGeom>
        </p:spPr>
        <p:txBody>
          <a:bodyPr lIns="0" tIns="0" rIns="0" bIns="0">
            <a:noAutofit/>
          </a:bodyPr>
          <a:lstStyle>
            <a:lvl1pPr>
              <a:spcBef>
                <a:spcPts val="0"/>
              </a:spcBef>
              <a:defRPr sz="8600">
                <a:solidFill>
                  <a:srgbClr val="007DC5"/>
                </a:solidFill>
                <a:latin typeface="Lato Bold"/>
                <a:ea typeface="Lato Bold"/>
                <a:cs typeface="Lato Bold"/>
                <a:sym typeface="Lato Bold"/>
              </a:defRPr>
            </a:lvl1pPr>
          </a:lstStyle>
          <a:p>
            <a:r>
              <a:t>Title</a:t>
            </a:r>
          </a:p>
        </p:txBody>
      </p:sp>
      <p:sp>
        <p:nvSpPr>
          <p:cNvPr id="81" name="Position the blue line between paragraphs, or just delete it.…"/>
          <p:cNvSpPr>
            <a:spLocks noGrp="1"/>
          </p:cNvSpPr>
          <p:nvPr>
            <p:ph type="body" sz="half" idx="14"/>
          </p:nvPr>
        </p:nvSpPr>
        <p:spPr>
          <a:xfrm>
            <a:off x="1447800" y="3271308"/>
            <a:ext cx="8669074" cy="5379840"/>
          </a:xfrm>
          <a:prstGeom prst="rect">
            <a:avLst/>
          </a:prstGeom>
          <a:ln w="3175"/>
        </p:spPr>
        <p:txBody>
          <a:bodyPr lIns="0" tIns="0" rIns="0" bIns="0">
            <a:noAutofit/>
          </a:bodyPr>
          <a:lstStyle/>
          <a:p>
            <a:pPr>
              <a:spcBef>
                <a:spcPts val="0"/>
              </a:spcBef>
              <a:defRPr sz="3200">
                <a:latin typeface="Lato Regular"/>
                <a:ea typeface="Lato Regular"/>
                <a:cs typeface="Lato Regular"/>
                <a:sym typeface="Lato Regular"/>
              </a:defRPr>
            </a:pPr>
            <a:r>
              <a:t>Position the blue line between paragraphs, or just delete it. </a:t>
            </a:r>
          </a:p>
          <a:p>
            <a:pPr>
              <a:spcBef>
                <a:spcPts val="0"/>
              </a:spcBef>
              <a:defRPr sz="3200">
                <a:latin typeface="Lato Regular"/>
                <a:ea typeface="Lato Regular"/>
                <a:cs typeface="Lato Regular"/>
                <a:sym typeface="Lato Regular"/>
              </a:defRPr>
            </a:pPr>
            <a:endParaRPr/>
          </a:p>
          <a:p>
            <a:pPr>
              <a:spcBef>
                <a:spcPts val="0"/>
              </a:spcBef>
              <a:defRPr sz="3200">
                <a:latin typeface="Lato Regular"/>
                <a:ea typeface="Lato Regular"/>
                <a:cs typeface="Lato Regular"/>
                <a:sym typeface="Lato Regular"/>
              </a:defRPr>
            </a:pPr>
            <a:endParaRPr/>
          </a:p>
          <a:p>
            <a:pPr>
              <a:spcBef>
                <a:spcPts val="0"/>
              </a:spcBef>
              <a:defRPr sz="3200">
                <a:latin typeface="Lato Regular"/>
                <a:ea typeface="Lato Regular"/>
                <a:cs typeface="Lato Regular"/>
                <a:sym typeface="Lato Regular"/>
              </a:defRPr>
            </a:pPr>
            <a:r>
              <a:t>Make judicious use of </a:t>
            </a:r>
            <a:r>
              <a:rPr>
                <a:latin typeface="Lato Bold"/>
                <a:ea typeface="Lato Bold"/>
                <a:cs typeface="Lato Bold"/>
                <a:sym typeface="Lato Bold"/>
              </a:rPr>
              <a:t>bold</a:t>
            </a:r>
            <a:r>
              <a:t> to make things </a:t>
            </a:r>
            <a:br/>
            <a:r>
              <a:t>easier to </a:t>
            </a:r>
            <a:r>
              <a:rPr>
                <a:latin typeface="Lato Bold"/>
                <a:ea typeface="Lato Bold"/>
                <a:cs typeface="Lato Bold"/>
                <a:sym typeface="Lato Bold"/>
              </a:rPr>
              <a:t>skim read</a:t>
            </a:r>
            <a:r>
              <a:t>. Pick grey icons from </a:t>
            </a:r>
            <a:r>
              <a:rPr u="sng">
                <a:solidFill>
                  <a:srgbClr val="007DC5"/>
                </a:solidFill>
                <a:hlinkClick r:id="rId2"/>
              </a:rPr>
              <a:t>FontAwesome</a:t>
            </a:r>
            <a:r>
              <a:t>.</a:t>
            </a:r>
          </a:p>
        </p:txBody>
      </p:sp>
      <p:sp>
        <p:nvSpPr>
          <p:cNvPr id="82" name="Line"/>
          <p:cNvSpPr>
            <a:spLocks noGrp="1"/>
          </p:cNvSpPr>
          <p:nvPr>
            <p:ph type="body" sz="quarter" idx="15"/>
          </p:nvPr>
        </p:nvSpPr>
        <p:spPr>
          <a:xfrm>
            <a:off x="1490397" y="4876800"/>
            <a:ext cx="8583879" cy="0"/>
          </a:xfrm>
          <a:prstGeom prst="line">
            <a:avLst/>
          </a:prstGeom>
          <a:ln w="25400">
            <a:solidFill>
              <a:srgbClr val="027DC5"/>
            </a:solidFill>
          </a:ln>
        </p:spPr>
        <p:txBody>
          <a:bodyPr lIns="42333" tIns="42333" rIns="42333" bIns="42333" anchor="ctr">
            <a:noAutofit/>
          </a:bodyPr>
          <a:lstStyle/>
          <a:p>
            <a:pPr algn="ctr">
              <a:spcBef>
                <a:spcPts val="0"/>
              </a:spcBef>
              <a:defRPr sz="2000">
                <a:solidFill>
                  <a:srgbClr val="FFFFFF"/>
                </a:solidFill>
                <a:latin typeface="Helvetica Neue Medium"/>
                <a:ea typeface="Helvetica Neue Medium"/>
                <a:cs typeface="Helvetica Neue Medium"/>
                <a:sym typeface="Helvetica Neue Medium"/>
              </a:defRPr>
            </a:pPr>
            <a:endParaRPr/>
          </a:p>
        </p:txBody>
      </p:sp>
      <p:sp>
        <p:nvSpPr>
          <p:cNvPr id="83" name=""/>
          <p:cNvSpPr txBox="1">
            <a:spLocks noGrp="1"/>
          </p:cNvSpPr>
          <p:nvPr>
            <p:ph type="body" sz="quarter" idx="16"/>
          </p:nvPr>
        </p:nvSpPr>
        <p:spPr>
          <a:xfrm>
            <a:off x="10850033" y="1253066"/>
            <a:ext cx="887066" cy="831504"/>
          </a:xfrm>
          <a:prstGeom prst="rect">
            <a:avLst/>
          </a:prstGeom>
        </p:spPr>
        <p:txBody>
          <a:bodyPr wrap="none" lIns="0" tIns="0" rIns="0" bIns="0">
            <a:spAutoFit/>
          </a:bodyPr>
          <a:lstStyle>
            <a:lvl1pPr defTabSz="457200">
              <a:lnSpc>
                <a:spcPts val="8600"/>
              </a:lnSpc>
              <a:spcBef>
                <a:spcPts val="0"/>
              </a:spcBef>
              <a:defRPr sz="6000">
                <a:solidFill>
                  <a:srgbClr val="333333"/>
                </a:solidFill>
                <a:latin typeface="Helvetica"/>
                <a:ea typeface="Helvetica"/>
                <a:cs typeface="Helvetica"/>
                <a:sym typeface="Helvetica"/>
              </a:defRPr>
            </a:lvl1pPr>
          </a:lstStyle>
          <a:p>
            <a:r>
              <a:t></a:t>
            </a:r>
          </a:p>
        </p:txBody>
      </p:sp>
      <p:sp>
        <p:nvSpPr>
          <p:cNvPr id="84"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 bullets, no intro">
    <p:spTree>
      <p:nvGrpSpPr>
        <p:cNvPr id="1" name=""/>
        <p:cNvGrpSpPr/>
        <p:nvPr/>
      </p:nvGrpSpPr>
      <p:grpSpPr>
        <a:xfrm>
          <a:off x="0" y="0"/>
          <a:ext cx="0" cy="0"/>
          <a:chOff x="0" y="0"/>
          <a:chExt cx="0" cy="0"/>
        </a:xfrm>
      </p:grpSpPr>
      <p:sp>
        <p:nvSpPr>
          <p:cNvPr id="91" name="Title"/>
          <p:cNvSpPr txBox="1">
            <a:spLocks noGrp="1"/>
          </p:cNvSpPr>
          <p:nvPr>
            <p:ph type="body" sz="quarter" idx="13"/>
          </p:nvPr>
        </p:nvSpPr>
        <p:spPr>
          <a:xfrm>
            <a:off x="1447403" y="1090943"/>
            <a:ext cx="10109994" cy="2159001"/>
          </a:xfrm>
          <a:prstGeom prst="rect">
            <a:avLst/>
          </a:prstGeom>
        </p:spPr>
        <p:txBody>
          <a:bodyPr lIns="0" tIns="0" rIns="0" bIns="0">
            <a:noAutofit/>
          </a:bodyPr>
          <a:lstStyle>
            <a:lvl1pPr>
              <a:spcBef>
                <a:spcPts val="0"/>
              </a:spcBef>
              <a:defRPr sz="8600">
                <a:solidFill>
                  <a:srgbClr val="007DC5"/>
                </a:solidFill>
                <a:latin typeface="Lato Bold"/>
                <a:ea typeface="Lato Bold"/>
                <a:cs typeface="Lato Bold"/>
                <a:sym typeface="Lato Bold"/>
              </a:defRPr>
            </a:lvl1pPr>
          </a:lstStyle>
          <a:p>
            <a:r>
              <a:t>Title</a:t>
            </a:r>
          </a:p>
        </p:txBody>
      </p:sp>
      <p:sp>
        <p:nvSpPr>
          <p:cNvPr id="92" name="Bullet title…"/>
          <p:cNvSpPr txBox="1">
            <a:spLocks noGrp="1"/>
          </p:cNvSpPr>
          <p:nvPr>
            <p:ph type="body" sz="quarter" idx="14"/>
          </p:nvPr>
        </p:nvSpPr>
        <p:spPr>
          <a:xfrm>
            <a:off x="2876177" y="3050050"/>
            <a:ext cx="8686620" cy="1485901"/>
          </a:xfrm>
          <a:prstGeom prst="rect">
            <a:avLst/>
          </a:prstGeom>
        </p:spPr>
        <p:txBody>
          <a:bodyPr lIns="0" tIns="0" rIns="0" bIns="0" anchor="ctr">
            <a:spAutoFit/>
          </a:bodyPr>
          <a:lstStyle/>
          <a:p>
            <a:pPr>
              <a:spcBef>
                <a:spcPts val="0"/>
              </a:spcBef>
              <a:defRPr sz="3200">
                <a:latin typeface="Lato Bold"/>
                <a:ea typeface="Lato Bold"/>
                <a:cs typeface="Lato Bold"/>
                <a:sym typeface="Lato Bold"/>
              </a:defRPr>
            </a:pPr>
            <a:r>
              <a:t>Bullet title</a:t>
            </a:r>
          </a:p>
          <a:p>
            <a:pPr>
              <a:spcBef>
                <a:spcPts val="0"/>
              </a:spcBef>
              <a:defRPr sz="3200">
                <a:latin typeface="Lato Regular"/>
                <a:ea typeface="Lato Regular"/>
                <a:cs typeface="Lato Regular"/>
                <a:sym typeface="Lato Regular"/>
              </a:defRPr>
            </a:pPr>
            <a:r>
              <a:t>Bullet body copy. Align vertical-centre with bullet image.</a:t>
            </a:r>
          </a:p>
        </p:txBody>
      </p:sp>
      <p:sp>
        <p:nvSpPr>
          <p:cNvPr id="93" name="Image"/>
          <p:cNvSpPr>
            <a:spLocks noGrp="1"/>
          </p:cNvSpPr>
          <p:nvPr>
            <p:ph type="pic" sz="quarter" idx="15"/>
          </p:nvPr>
        </p:nvSpPr>
        <p:spPr>
          <a:xfrm>
            <a:off x="1450290" y="3259600"/>
            <a:ext cx="1079568" cy="1079568"/>
          </a:xfrm>
          <a:prstGeom prst="rect">
            <a:avLst/>
          </a:prstGeom>
        </p:spPr>
        <p:txBody>
          <a:bodyPr lIns="91439" tIns="45719" rIns="91439" bIns="45719">
            <a:noAutofit/>
          </a:bodyPr>
          <a:lstStyle/>
          <a:p>
            <a:endParaRPr/>
          </a:p>
        </p:txBody>
      </p:sp>
      <p:sp>
        <p:nvSpPr>
          <p:cNvPr id="94" name="Image"/>
          <p:cNvSpPr>
            <a:spLocks noGrp="1"/>
          </p:cNvSpPr>
          <p:nvPr>
            <p:ph type="pic" sz="quarter" idx="16"/>
          </p:nvPr>
        </p:nvSpPr>
        <p:spPr>
          <a:xfrm>
            <a:off x="1450290" y="5291150"/>
            <a:ext cx="1079568" cy="1079568"/>
          </a:xfrm>
          <a:prstGeom prst="rect">
            <a:avLst/>
          </a:prstGeom>
        </p:spPr>
        <p:txBody>
          <a:bodyPr lIns="91439" tIns="45719" rIns="91439" bIns="45719">
            <a:noAutofit/>
          </a:bodyPr>
          <a:lstStyle/>
          <a:p>
            <a:endParaRPr/>
          </a:p>
        </p:txBody>
      </p:sp>
      <p:sp>
        <p:nvSpPr>
          <p:cNvPr id="95" name="Image"/>
          <p:cNvSpPr>
            <a:spLocks noGrp="1"/>
          </p:cNvSpPr>
          <p:nvPr>
            <p:ph type="pic" sz="quarter" idx="17"/>
          </p:nvPr>
        </p:nvSpPr>
        <p:spPr>
          <a:xfrm>
            <a:off x="1450290" y="7329050"/>
            <a:ext cx="1079568" cy="1079567"/>
          </a:xfrm>
          <a:prstGeom prst="rect">
            <a:avLst/>
          </a:prstGeom>
        </p:spPr>
        <p:txBody>
          <a:bodyPr lIns="91439" tIns="45719" rIns="91439" bIns="45719">
            <a:noAutofit/>
          </a:bodyPr>
          <a:lstStyle/>
          <a:p>
            <a:endParaRPr/>
          </a:p>
        </p:txBody>
      </p:sp>
      <p:sp>
        <p:nvSpPr>
          <p:cNvPr id="96" name="Bullet title…"/>
          <p:cNvSpPr txBox="1">
            <a:spLocks noGrp="1"/>
          </p:cNvSpPr>
          <p:nvPr>
            <p:ph type="body" sz="quarter" idx="18"/>
          </p:nvPr>
        </p:nvSpPr>
        <p:spPr>
          <a:xfrm>
            <a:off x="2876177" y="5087950"/>
            <a:ext cx="8686620" cy="1485901"/>
          </a:xfrm>
          <a:prstGeom prst="rect">
            <a:avLst/>
          </a:prstGeom>
        </p:spPr>
        <p:txBody>
          <a:bodyPr lIns="0" tIns="0" rIns="0" bIns="0" anchor="ctr">
            <a:spAutoFit/>
          </a:bodyPr>
          <a:lstStyle/>
          <a:p>
            <a:pPr>
              <a:spcBef>
                <a:spcPts val="0"/>
              </a:spcBef>
              <a:defRPr sz="3200">
                <a:latin typeface="Lato Bold"/>
                <a:ea typeface="Lato Bold"/>
                <a:cs typeface="Lato Bold"/>
                <a:sym typeface="Lato Bold"/>
              </a:defRPr>
            </a:pPr>
            <a:r>
              <a:t>Bullet title</a:t>
            </a:r>
          </a:p>
          <a:p>
            <a:pPr>
              <a:spcBef>
                <a:spcPts val="0"/>
              </a:spcBef>
              <a:defRPr sz="3200">
                <a:latin typeface="Lato Regular"/>
                <a:ea typeface="Lato Regular"/>
                <a:cs typeface="Lato Regular"/>
                <a:sym typeface="Lato Regular"/>
              </a:defRPr>
            </a:pPr>
            <a:r>
              <a:t>Bullet body copy. Align vertical-centre with bullet image.</a:t>
            </a:r>
          </a:p>
        </p:txBody>
      </p:sp>
      <p:sp>
        <p:nvSpPr>
          <p:cNvPr id="97" name="Bullet title…"/>
          <p:cNvSpPr txBox="1">
            <a:spLocks noGrp="1"/>
          </p:cNvSpPr>
          <p:nvPr>
            <p:ph type="body" sz="quarter" idx="19"/>
          </p:nvPr>
        </p:nvSpPr>
        <p:spPr>
          <a:xfrm>
            <a:off x="2876177" y="7125850"/>
            <a:ext cx="8686620" cy="1485901"/>
          </a:xfrm>
          <a:prstGeom prst="rect">
            <a:avLst/>
          </a:prstGeom>
        </p:spPr>
        <p:txBody>
          <a:bodyPr lIns="0" tIns="0" rIns="0" bIns="0" anchor="ctr">
            <a:spAutoFit/>
          </a:bodyPr>
          <a:lstStyle/>
          <a:p>
            <a:pPr>
              <a:spcBef>
                <a:spcPts val="0"/>
              </a:spcBef>
              <a:defRPr sz="3200">
                <a:latin typeface="Lato Bold"/>
                <a:ea typeface="Lato Bold"/>
                <a:cs typeface="Lato Bold"/>
                <a:sym typeface="Lato Bold"/>
              </a:defRPr>
            </a:pPr>
            <a:r>
              <a:t>Bullet title</a:t>
            </a:r>
          </a:p>
          <a:p>
            <a:pPr>
              <a:spcBef>
                <a:spcPts val="0"/>
              </a:spcBef>
              <a:defRPr sz="3200">
                <a:latin typeface="Lato Regular"/>
                <a:ea typeface="Lato Regular"/>
                <a:cs typeface="Lato Regular"/>
                <a:sym typeface="Lato Regular"/>
              </a:defRPr>
            </a:pPr>
            <a:r>
              <a:t>Bullet body copy. Align vertical-centre with bullet image.</a:t>
            </a:r>
          </a:p>
        </p:txBody>
      </p:sp>
      <p:sp>
        <p:nvSpPr>
          <p:cNvPr id="98"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4 bullets with intro">
    <p:spTree>
      <p:nvGrpSpPr>
        <p:cNvPr id="1" name=""/>
        <p:cNvGrpSpPr/>
        <p:nvPr/>
      </p:nvGrpSpPr>
      <p:grpSpPr>
        <a:xfrm>
          <a:off x="0" y="0"/>
          <a:ext cx="0" cy="0"/>
          <a:chOff x="0" y="0"/>
          <a:chExt cx="0" cy="0"/>
        </a:xfrm>
      </p:grpSpPr>
      <p:sp>
        <p:nvSpPr>
          <p:cNvPr id="105" name="Title"/>
          <p:cNvSpPr txBox="1">
            <a:spLocks noGrp="1"/>
          </p:cNvSpPr>
          <p:nvPr>
            <p:ph type="body" sz="quarter" idx="13"/>
          </p:nvPr>
        </p:nvSpPr>
        <p:spPr>
          <a:xfrm>
            <a:off x="1447403" y="1090943"/>
            <a:ext cx="10109994" cy="2159001"/>
          </a:xfrm>
          <a:prstGeom prst="rect">
            <a:avLst/>
          </a:prstGeom>
        </p:spPr>
        <p:txBody>
          <a:bodyPr lIns="0" tIns="0" rIns="0" bIns="0">
            <a:noAutofit/>
          </a:bodyPr>
          <a:lstStyle>
            <a:lvl1pPr>
              <a:spcBef>
                <a:spcPts val="0"/>
              </a:spcBef>
              <a:defRPr sz="8600">
                <a:solidFill>
                  <a:srgbClr val="007DC5"/>
                </a:solidFill>
                <a:latin typeface="Lato Bold"/>
                <a:ea typeface="Lato Bold"/>
                <a:cs typeface="Lato Bold"/>
                <a:sym typeface="Lato Bold"/>
              </a:defRPr>
            </a:lvl1pPr>
          </a:lstStyle>
          <a:p>
            <a:r>
              <a:t>Title</a:t>
            </a:r>
          </a:p>
        </p:txBody>
      </p:sp>
      <p:sp>
        <p:nvSpPr>
          <p:cNvPr id="106" name="A super-short intro line or two"/>
          <p:cNvSpPr>
            <a:spLocks noGrp="1"/>
          </p:cNvSpPr>
          <p:nvPr>
            <p:ph type="body" idx="14"/>
          </p:nvPr>
        </p:nvSpPr>
        <p:spPr>
          <a:xfrm>
            <a:off x="1447800" y="3271308"/>
            <a:ext cx="10109201" cy="5379840"/>
          </a:xfrm>
          <a:prstGeom prst="rect">
            <a:avLst/>
          </a:prstGeom>
          <a:ln w="3175"/>
        </p:spPr>
        <p:txBody>
          <a:bodyPr lIns="0" tIns="0" rIns="0" bIns="0">
            <a:noAutofit/>
          </a:bodyPr>
          <a:lstStyle>
            <a:lvl1pPr>
              <a:spcBef>
                <a:spcPts val="0"/>
              </a:spcBef>
              <a:defRPr sz="3200">
                <a:latin typeface="Lato Regular"/>
                <a:ea typeface="Lato Regular"/>
                <a:cs typeface="Lato Regular"/>
                <a:sym typeface="Lato Regular"/>
              </a:defRPr>
            </a:lvl1pPr>
          </a:lstStyle>
          <a:p>
            <a:r>
              <a:t>A super-short intro line or two</a:t>
            </a:r>
          </a:p>
        </p:txBody>
      </p:sp>
      <p:sp>
        <p:nvSpPr>
          <p:cNvPr id="107" name="Bullet title…"/>
          <p:cNvSpPr txBox="1">
            <a:spLocks noGrp="1"/>
          </p:cNvSpPr>
          <p:nvPr>
            <p:ph type="body" sz="quarter" idx="15"/>
          </p:nvPr>
        </p:nvSpPr>
        <p:spPr>
          <a:xfrm>
            <a:off x="2875194" y="4678957"/>
            <a:ext cx="2549790" cy="990601"/>
          </a:xfrm>
          <a:prstGeom prst="rect">
            <a:avLst/>
          </a:prstGeom>
        </p:spPr>
        <p:txBody>
          <a:bodyPr lIns="0" tIns="0" rIns="0" bIns="0">
            <a:spAutoFit/>
          </a:bodyPr>
          <a:lstStyle/>
          <a:p>
            <a:pPr>
              <a:spcBef>
                <a:spcPts val="0"/>
              </a:spcBef>
              <a:defRPr sz="3200">
                <a:latin typeface="Lato Bold"/>
                <a:ea typeface="Lato Bold"/>
                <a:cs typeface="Lato Bold"/>
                <a:sym typeface="Lato Bold"/>
              </a:defRPr>
            </a:pPr>
            <a:r>
              <a:t>Bullet title</a:t>
            </a:r>
          </a:p>
          <a:p>
            <a:pPr>
              <a:spcBef>
                <a:spcPts val="0"/>
              </a:spcBef>
              <a:defRPr sz="3200">
                <a:latin typeface="Lato Regular"/>
                <a:ea typeface="Lato Regular"/>
                <a:cs typeface="Lato Regular"/>
                <a:sym typeface="Lato Regular"/>
              </a:defRPr>
            </a:pPr>
            <a:r>
              <a:t>Bullet copy</a:t>
            </a:r>
          </a:p>
        </p:txBody>
      </p:sp>
      <p:sp>
        <p:nvSpPr>
          <p:cNvPr id="108" name="Bullet title…"/>
          <p:cNvSpPr txBox="1">
            <a:spLocks noGrp="1"/>
          </p:cNvSpPr>
          <p:nvPr>
            <p:ph type="body" sz="quarter" idx="16"/>
          </p:nvPr>
        </p:nvSpPr>
        <p:spPr>
          <a:xfrm>
            <a:off x="8665502" y="4678957"/>
            <a:ext cx="2908764" cy="990601"/>
          </a:xfrm>
          <a:prstGeom prst="rect">
            <a:avLst/>
          </a:prstGeom>
        </p:spPr>
        <p:txBody>
          <a:bodyPr lIns="0" tIns="0" rIns="0" bIns="0">
            <a:spAutoFit/>
          </a:bodyPr>
          <a:lstStyle/>
          <a:p>
            <a:pPr>
              <a:spcBef>
                <a:spcPts val="0"/>
              </a:spcBef>
              <a:defRPr sz="3200">
                <a:latin typeface="Lato Bold"/>
                <a:ea typeface="Lato Bold"/>
                <a:cs typeface="Lato Bold"/>
                <a:sym typeface="Lato Bold"/>
              </a:defRPr>
            </a:pPr>
            <a:r>
              <a:t>Bullet title</a:t>
            </a:r>
          </a:p>
          <a:p>
            <a:pPr>
              <a:spcBef>
                <a:spcPts val="0"/>
              </a:spcBef>
              <a:defRPr sz="3200">
                <a:latin typeface="Lato Regular"/>
                <a:ea typeface="Lato Regular"/>
                <a:cs typeface="Lato Regular"/>
                <a:sym typeface="Lato Regular"/>
              </a:defRPr>
            </a:pPr>
            <a:r>
              <a:t>Bullet copy</a:t>
            </a:r>
          </a:p>
        </p:txBody>
      </p:sp>
      <p:sp>
        <p:nvSpPr>
          <p:cNvPr id="109" name="Bullet title…"/>
          <p:cNvSpPr txBox="1">
            <a:spLocks noGrp="1"/>
          </p:cNvSpPr>
          <p:nvPr>
            <p:ph type="body" sz="quarter" idx="17"/>
          </p:nvPr>
        </p:nvSpPr>
        <p:spPr>
          <a:xfrm>
            <a:off x="2882536" y="7080845"/>
            <a:ext cx="2908764" cy="990601"/>
          </a:xfrm>
          <a:prstGeom prst="rect">
            <a:avLst/>
          </a:prstGeom>
        </p:spPr>
        <p:txBody>
          <a:bodyPr lIns="0" tIns="0" rIns="0" bIns="0" anchor="ctr">
            <a:spAutoFit/>
          </a:bodyPr>
          <a:lstStyle/>
          <a:p>
            <a:pPr>
              <a:spcBef>
                <a:spcPts val="0"/>
              </a:spcBef>
              <a:defRPr sz="3200">
                <a:latin typeface="Lato Bold"/>
                <a:ea typeface="Lato Bold"/>
                <a:cs typeface="Lato Bold"/>
                <a:sym typeface="Lato Bold"/>
              </a:defRPr>
            </a:pPr>
            <a:r>
              <a:t>Bullet title</a:t>
            </a:r>
          </a:p>
          <a:p>
            <a:pPr>
              <a:spcBef>
                <a:spcPts val="0"/>
              </a:spcBef>
              <a:defRPr sz="3200">
                <a:latin typeface="Lato Regular"/>
                <a:ea typeface="Lato Regular"/>
                <a:cs typeface="Lato Regular"/>
                <a:sym typeface="Lato Regular"/>
              </a:defRPr>
            </a:pPr>
            <a:r>
              <a:t>Bullet copy</a:t>
            </a:r>
          </a:p>
        </p:txBody>
      </p:sp>
      <p:sp>
        <p:nvSpPr>
          <p:cNvPr id="110" name="Image"/>
          <p:cNvSpPr>
            <a:spLocks noGrp="1"/>
          </p:cNvSpPr>
          <p:nvPr>
            <p:ph type="pic" sz="quarter" idx="18"/>
          </p:nvPr>
        </p:nvSpPr>
        <p:spPr>
          <a:xfrm>
            <a:off x="1443948" y="7004645"/>
            <a:ext cx="1143001" cy="1143001"/>
          </a:xfrm>
          <a:prstGeom prst="rect">
            <a:avLst/>
          </a:prstGeom>
        </p:spPr>
        <p:txBody>
          <a:bodyPr lIns="91439" tIns="45719" rIns="91439" bIns="45719">
            <a:noAutofit/>
          </a:bodyPr>
          <a:lstStyle/>
          <a:p>
            <a:endParaRPr/>
          </a:p>
        </p:txBody>
      </p:sp>
      <p:sp>
        <p:nvSpPr>
          <p:cNvPr id="111" name="Image"/>
          <p:cNvSpPr>
            <a:spLocks noGrp="1"/>
          </p:cNvSpPr>
          <p:nvPr>
            <p:ph type="pic" sz="quarter" idx="19"/>
          </p:nvPr>
        </p:nvSpPr>
        <p:spPr>
          <a:xfrm>
            <a:off x="7234657" y="4850407"/>
            <a:ext cx="1143001" cy="1143001"/>
          </a:xfrm>
          <a:prstGeom prst="rect">
            <a:avLst/>
          </a:prstGeom>
        </p:spPr>
        <p:txBody>
          <a:bodyPr lIns="91439" tIns="45719" rIns="91439" bIns="45719">
            <a:noAutofit/>
          </a:bodyPr>
          <a:lstStyle/>
          <a:p>
            <a:endParaRPr/>
          </a:p>
        </p:txBody>
      </p:sp>
      <p:sp>
        <p:nvSpPr>
          <p:cNvPr id="112" name="Image"/>
          <p:cNvSpPr>
            <a:spLocks noGrp="1"/>
          </p:cNvSpPr>
          <p:nvPr>
            <p:ph type="pic" sz="quarter" idx="20"/>
          </p:nvPr>
        </p:nvSpPr>
        <p:spPr>
          <a:xfrm>
            <a:off x="1443948" y="4850407"/>
            <a:ext cx="1143001" cy="1143001"/>
          </a:xfrm>
          <a:prstGeom prst="rect">
            <a:avLst/>
          </a:prstGeom>
        </p:spPr>
        <p:txBody>
          <a:bodyPr lIns="91439" tIns="45719" rIns="91439" bIns="45719">
            <a:noAutofit/>
          </a:bodyPr>
          <a:lstStyle/>
          <a:p>
            <a:endParaRPr/>
          </a:p>
        </p:txBody>
      </p:sp>
      <p:sp>
        <p:nvSpPr>
          <p:cNvPr id="113" name="Bullet title…"/>
          <p:cNvSpPr txBox="1">
            <a:spLocks noGrp="1"/>
          </p:cNvSpPr>
          <p:nvPr>
            <p:ph type="body" sz="quarter" idx="21"/>
          </p:nvPr>
        </p:nvSpPr>
        <p:spPr>
          <a:xfrm>
            <a:off x="8687434" y="7080845"/>
            <a:ext cx="2864898" cy="990601"/>
          </a:xfrm>
          <a:prstGeom prst="rect">
            <a:avLst/>
          </a:prstGeom>
        </p:spPr>
        <p:txBody>
          <a:bodyPr lIns="0" tIns="0" rIns="0" bIns="0" anchor="ctr">
            <a:spAutoFit/>
          </a:bodyPr>
          <a:lstStyle/>
          <a:p>
            <a:pPr>
              <a:spcBef>
                <a:spcPts val="0"/>
              </a:spcBef>
              <a:defRPr sz="3200">
                <a:latin typeface="Lato Bold"/>
                <a:ea typeface="Lato Bold"/>
                <a:cs typeface="Lato Bold"/>
                <a:sym typeface="Lato Bold"/>
              </a:defRPr>
            </a:pPr>
            <a:r>
              <a:t>Bullet title</a:t>
            </a:r>
          </a:p>
          <a:p>
            <a:pPr>
              <a:spcBef>
                <a:spcPts val="0"/>
              </a:spcBef>
              <a:defRPr sz="3200">
                <a:latin typeface="Lato Regular"/>
                <a:ea typeface="Lato Regular"/>
                <a:cs typeface="Lato Regular"/>
                <a:sym typeface="Lato Regular"/>
              </a:defRPr>
            </a:pPr>
            <a:r>
              <a:t>Bullet copy</a:t>
            </a:r>
          </a:p>
        </p:txBody>
      </p:sp>
      <p:sp>
        <p:nvSpPr>
          <p:cNvPr id="114" name="Image"/>
          <p:cNvSpPr>
            <a:spLocks noGrp="1"/>
          </p:cNvSpPr>
          <p:nvPr>
            <p:ph type="pic" sz="quarter" idx="22"/>
          </p:nvPr>
        </p:nvSpPr>
        <p:spPr>
          <a:xfrm>
            <a:off x="7234657" y="7004645"/>
            <a:ext cx="1143001" cy="1143001"/>
          </a:xfrm>
          <a:prstGeom prst="rect">
            <a:avLst/>
          </a:prstGeom>
        </p:spPr>
        <p:txBody>
          <a:bodyPr lIns="91439" tIns="45719" rIns="91439" bIns="45719">
            <a:noAutofit/>
          </a:bodyPr>
          <a:lstStyle/>
          <a:p>
            <a:endParaRPr/>
          </a:p>
        </p:txBody>
      </p:sp>
      <p:sp>
        <p:nvSpPr>
          <p:cNvPr id="115" name="Slide Number"/>
          <p:cNvSpPr txBox="1">
            <a:spLocks noGrp="1"/>
          </p:cNvSpPr>
          <p:nvPr>
            <p:ph type="sldNum" sz="quarter" idx="2"/>
          </p:nvPr>
        </p:nvSpPr>
        <p:spPr>
          <a:xfrm>
            <a:off x="6352037" y="8559800"/>
            <a:ext cx="295081" cy="295410"/>
          </a:xfrm>
          <a:prstGeom prst="rect">
            <a:avLst/>
          </a:prstGeom>
          <a:ln w="3175"/>
        </p:spPr>
        <p:txBody>
          <a:bodyPr lIns="42333" tIns="42333" rIns="42333" bIns="42333"/>
          <a:lstStyle>
            <a:lvl1pPr>
              <a:defRPr sz="14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963364"/>
            <a:ext cx="11099800" cy="9217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016902"/>
            <a:ext cx="11099800" cy="6773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584200" latinLnBrk="0">
        <a:lnSpc>
          <a:spcPct val="100000"/>
        </a:lnSpc>
        <a:spcBef>
          <a:spcPts val="0"/>
        </a:spcBef>
        <a:spcAft>
          <a:spcPts val="0"/>
        </a:spcAft>
        <a:buClrTx/>
        <a:buSzTx/>
        <a:buFontTx/>
        <a:buNone/>
        <a:tabLst/>
        <a:defRPr sz="4800" b="1" i="0" u="none" strike="noStrike" cap="none" spc="-240" baseline="0">
          <a:ln>
            <a:noFill/>
          </a:ln>
          <a:solidFill>
            <a:srgbClr val="007DC5"/>
          </a:solidFill>
          <a:uFillTx/>
          <a:latin typeface="Helvetica"/>
          <a:ea typeface="Helvetica"/>
          <a:cs typeface="Helvetica"/>
          <a:sym typeface="Helvetica"/>
        </a:defRPr>
      </a:lvl1pPr>
      <a:lvl2pPr marL="0" marR="0" indent="228600" algn="l" defTabSz="584200" latinLnBrk="0">
        <a:lnSpc>
          <a:spcPct val="100000"/>
        </a:lnSpc>
        <a:spcBef>
          <a:spcPts val="0"/>
        </a:spcBef>
        <a:spcAft>
          <a:spcPts val="0"/>
        </a:spcAft>
        <a:buClrTx/>
        <a:buSzTx/>
        <a:buFontTx/>
        <a:buNone/>
        <a:tabLst/>
        <a:defRPr sz="4800" b="1" i="0" u="none" strike="noStrike" cap="none" spc="-240" baseline="0">
          <a:ln>
            <a:noFill/>
          </a:ln>
          <a:solidFill>
            <a:srgbClr val="007DC5"/>
          </a:solidFill>
          <a:uFillTx/>
          <a:latin typeface="Helvetica"/>
          <a:ea typeface="Helvetica"/>
          <a:cs typeface="Helvetica"/>
          <a:sym typeface="Helvetica"/>
        </a:defRPr>
      </a:lvl2pPr>
      <a:lvl3pPr marL="0" marR="0" indent="457200" algn="l" defTabSz="584200" latinLnBrk="0">
        <a:lnSpc>
          <a:spcPct val="100000"/>
        </a:lnSpc>
        <a:spcBef>
          <a:spcPts val="0"/>
        </a:spcBef>
        <a:spcAft>
          <a:spcPts val="0"/>
        </a:spcAft>
        <a:buClrTx/>
        <a:buSzTx/>
        <a:buFontTx/>
        <a:buNone/>
        <a:tabLst/>
        <a:defRPr sz="4800" b="1" i="0" u="none" strike="noStrike" cap="none" spc="-240" baseline="0">
          <a:ln>
            <a:noFill/>
          </a:ln>
          <a:solidFill>
            <a:srgbClr val="007DC5"/>
          </a:solidFill>
          <a:uFillTx/>
          <a:latin typeface="Helvetica"/>
          <a:ea typeface="Helvetica"/>
          <a:cs typeface="Helvetica"/>
          <a:sym typeface="Helvetica"/>
        </a:defRPr>
      </a:lvl3pPr>
      <a:lvl4pPr marL="0" marR="0" indent="685800" algn="l" defTabSz="584200" latinLnBrk="0">
        <a:lnSpc>
          <a:spcPct val="100000"/>
        </a:lnSpc>
        <a:spcBef>
          <a:spcPts val="0"/>
        </a:spcBef>
        <a:spcAft>
          <a:spcPts val="0"/>
        </a:spcAft>
        <a:buClrTx/>
        <a:buSzTx/>
        <a:buFontTx/>
        <a:buNone/>
        <a:tabLst/>
        <a:defRPr sz="4800" b="1" i="0" u="none" strike="noStrike" cap="none" spc="-240" baseline="0">
          <a:ln>
            <a:noFill/>
          </a:ln>
          <a:solidFill>
            <a:srgbClr val="007DC5"/>
          </a:solidFill>
          <a:uFillTx/>
          <a:latin typeface="Helvetica"/>
          <a:ea typeface="Helvetica"/>
          <a:cs typeface="Helvetica"/>
          <a:sym typeface="Helvetica"/>
        </a:defRPr>
      </a:lvl4pPr>
      <a:lvl5pPr marL="0" marR="0" indent="914400" algn="l" defTabSz="584200" latinLnBrk="0">
        <a:lnSpc>
          <a:spcPct val="100000"/>
        </a:lnSpc>
        <a:spcBef>
          <a:spcPts val="0"/>
        </a:spcBef>
        <a:spcAft>
          <a:spcPts val="0"/>
        </a:spcAft>
        <a:buClrTx/>
        <a:buSzTx/>
        <a:buFontTx/>
        <a:buNone/>
        <a:tabLst/>
        <a:defRPr sz="4800" b="1" i="0" u="none" strike="noStrike" cap="none" spc="-240" baseline="0">
          <a:ln>
            <a:noFill/>
          </a:ln>
          <a:solidFill>
            <a:srgbClr val="007DC5"/>
          </a:solidFill>
          <a:uFillTx/>
          <a:latin typeface="Helvetica"/>
          <a:ea typeface="Helvetica"/>
          <a:cs typeface="Helvetica"/>
          <a:sym typeface="Helvetica"/>
        </a:defRPr>
      </a:lvl5pPr>
      <a:lvl6pPr marL="0" marR="0" indent="1143000" algn="l" defTabSz="584200" latinLnBrk="0">
        <a:lnSpc>
          <a:spcPct val="100000"/>
        </a:lnSpc>
        <a:spcBef>
          <a:spcPts val="0"/>
        </a:spcBef>
        <a:spcAft>
          <a:spcPts val="0"/>
        </a:spcAft>
        <a:buClrTx/>
        <a:buSzTx/>
        <a:buFontTx/>
        <a:buNone/>
        <a:tabLst/>
        <a:defRPr sz="4800" b="1" i="0" u="none" strike="noStrike" cap="none" spc="-240" baseline="0">
          <a:ln>
            <a:noFill/>
          </a:ln>
          <a:solidFill>
            <a:srgbClr val="007DC5"/>
          </a:solidFill>
          <a:uFillTx/>
          <a:latin typeface="Helvetica"/>
          <a:ea typeface="Helvetica"/>
          <a:cs typeface="Helvetica"/>
          <a:sym typeface="Helvetica"/>
        </a:defRPr>
      </a:lvl6pPr>
      <a:lvl7pPr marL="0" marR="0" indent="1371600" algn="l" defTabSz="584200" latinLnBrk="0">
        <a:lnSpc>
          <a:spcPct val="100000"/>
        </a:lnSpc>
        <a:spcBef>
          <a:spcPts val="0"/>
        </a:spcBef>
        <a:spcAft>
          <a:spcPts val="0"/>
        </a:spcAft>
        <a:buClrTx/>
        <a:buSzTx/>
        <a:buFontTx/>
        <a:buNone/>
        <a:tabLst/>
        <a:defRPr sz="4800" b="1" i="0" u="none" strike="noStrike" cap="none" spc="-240" baseline="0">
          <a:ln>
            <a:noFill/>
          </a:ln>
          <a:solidFill>
            <a:srgbClr val="007DC5"/>
          </a:solidFill>
          <a:uFillTx/>
          <a:latin typeface="Helvetica"/>
          <a:ea typeface="Helvetica"/>
          <a:cs typeface="Helvetica"/>
          <a:sym typeface="Helvetica"/>
        </a:defRPr>
      </a:lvl7pPr>
      <a:lvl8pPr marL="0" marR="0" indent="1600200" algn="l" defTabSz="584200" latinLnBrk="0">
        <a:lnSpc>
          <a:spcPct val="100000"/>
        </a:lnSpc>
        <a:spcBef>
          <a:spcPts val="0"/>
        </a:spcBef>
        <a:spcAft>
          <a:spcPts val="0"/>
        </a:spcAft>
        <a:buClrTx/>
        <a:buSzTx/>
        <a:buFontTx/>
        <a:buNone/>
        <a:tabLst/>
        <a:defRPr sz="4800" b="1" i="0" u="none" strike="noStrike" cap="none" spc="-240" baseline="0">
          <a:ln>
            <a:noFill/>
          </a:ln>
          <a:solidFill>
            <a:srgbClr val="007DC5"/>
          </a:solidFill>
          <a:uFillTx/>
          <a:latin typeface="Helvetica"/>
          <a:ea typeface="Helvetica"/>
          <a:cs typeface="Helvetica"/>
          <a:sym typeface="Helvetica"/>
        </a:defRPr>
      </a:lvl8pPr>
      <a:lvl9pPr marL="0" marR="0" indent="1828800" algn="l" defTabSz="584200" latinLnBrk="0">
        <a:lnSpc>
          <a:spcPct val="100000"/>
        </a:lnSpc>
        <a:spcBef>
          <a:spcPts val="0"/>
        </a:spcBef>
        <a:spcAft>
          <a:spcPts val="0"/>
        </a:spcAft>
        <a:buClrTx/>
        <a:buSzTx/>
        <a:buFontTx/>
        <a:buNone/>
        <a:tabLst/>
        <a:defRPr sz="4800" b="1" i="0" u="none" strike="noStrike" cap="none" spc="-240" baseline="0">
          <a:ln>
            <a:noFill/>
          </a:ln>
          <a:solidFill>
            <a:srgbClr val="007DC5"/>
          </a:solidFill>
          <a:uFillTx/>
          <a:latin typeface="Helvetica"/>
          <a:ea typeface="Helvetica"/>
          <a:cs typeface="Helvetica"/>
          <a:sym typeface="Helvetica"/>
        </a:defRPr>
      </a:lvl9pPr>
    </p:titleStyle>
    <p:bodyStyle>
      <a:lvl1pPr marL="0" marR="0" indent="0" algn="l" defTabSz="584200" latinLnBrk="0">
        <a:lnSpc>
          <a:spcPct val="100000"/>
        </a:lnSpc>
        <a:spcBef>
          <a:spcPts val="3600"/>
        </a:spcBef>
        <a:spcAft>
          <a:spcPts val="0"/>
        </a:spcAft>
        <a:buClrTx/>
        <a:buSzTx/>
        <a:buFontTx/>
        <a:buNone/>
        <a:tabLst/>
        <a:defRPr sz="3600" b="0" i="0" u="none" strike="noStrike" cap="none" spc="0" baseline="0">
          <a:ln>
            <a:noFill/>
          </a:ln>
          <a:solidFill>
            <a:srgbClr val="424242"/>
          </a:solidFill>
          <a:uFillTx/>
          <a:latin typeface="Helvetica Neue Light"/>
          <a:ea typeface="Helvetica Neue Light"/>
          <a:cs typeface="Helvetica Neue Light"/>
          <a:sym typeface="Helvetica Neue Light"/>
        </a:defRPr>
      </a:lvl1pPr>
      <a:lvl2pPr marL="0" marR="0" indent="228600" algn="l" defTabSz="584200" latinLnBrk="0">
        <a:lnSpc>
          <a:spcPct val="100000"/>
        </a:lnSpc>
        <a:spcBef>
          <a:spcPts val="3600"/>
        </a:spcBef>
        <a:spcAft>
          <a:spcPts val="0"/>
        </a:spcAft>
        <a:buClrTx/>
        <a:buSzTx/>
        <a:buFontTx/>
        <a:buNone/>
        <a:tabLst/>
        <a:defRPr sz="3600" b="0" i="0" u="none" strike="noStrike" cap="none" spc="0" baseline="0">
          <a:ln>
            <a:noFill/>
          </a:ln>
          <a:solidFill>
            <a:srgbClr val="424242"/>
          </a:solidFill>
          <a:uFillTx/>
          <a:latin typeface="Helvetica Neue Light"/>
          <a:ea typeface="Helvetica Neue Light"/>
          <a:cs typeface="Helvetica Neue Light"/>
          <a:sym typeface="Helvetica Neue Light"/>
        </a:defRPr>
      </a:lvl2pPr>
      <a:lvl3pPr marL="0" marR="0" indent="457200" algn="l" defTabSz="584200" latinLnBrk="0">
        <a:lnSpc>
          <a:spcPct val="100000"/>
        </a:lnSpc>
        <a:spcBef>
          <a:spcPts val="3600"/>
        </a:spcBef>
        <a:spcAft>
          <a:spcPts val="0"/>
        </a:spcAft>
        <a:buClrTx/>
        <a:buSzTx/>
        <a:buFontTx/>
        <a:buNone/>
        <a:tabLst/>
        <a:defRPr sz="3600" b="0" i="0" u="none" strike="noStrike" cap="none" spc="0" baseline="0">
          <a:ln>
            <a:noFill/>
          </a:ln>
          <a:solidFill>
            <a:srgbClr val="424242"/>
          </a:solidFill>
          <a:uFillTx/>
          <a:latin typeface="Helvetica Neue Light"/>
          <a:ea typeface="Helvetica Neue Light"/>
          <a:cs typeface="Helvetica Neue Light"/>
          <a:sym typeface="Helvetica Neue Light"/>
        </a:defRPr>
      </a:lvl3pPr>
      <a:lvl4pPr marL="0" marR="0" indent="685800" algn="l" defTabSz="584200" latinLnBrk="0">
        <a:lnSpc>
          <a:spcPct val="100000"/>
        </a:lnSpc>
        <a:spcBef>
          <a:spcPts val="3600"/>
        </a:spcBef>
        <a:spcAft>
          <a:spcPts val="0"/>
        </a:spcAft>
        <a:buClrTx/>
        <a:buSzTx/>
        <a:buFontTx/>
        <a:buNone/>
        <a:tabLst/>
        <a:defRPr sz="3600" b="0" i="0" u="none" strike="noStrike" cap="none" spc="0" baseline="0">
          <a:ln>
            <a:noFill/>
          </a:ln>
          <a:solidFill>
            <a:srgbClr val="424242"/>
          </a:solidFill>
          <a:uFillTx/>
          <a:latin typeface="Helvetica Neue Light"/>
          <a:ea typeface="Helvetica Neue Light"/>
          <a:cs typeface="Helvetica Neue Light"/>
          <a:sym typeface="Helvetica Neue Light"/>
        </a:defRPr>
      </a:lvl4pPr>
      <a:lvl5pPr marL="0" marR="0" indent="914400" algn="l" defTabSz="584200" latinLnBrk="0">
        <a:lnSpc>
          <a:spcPct val="100000"/>
        </a:lnSpc>
        <a:spcBef>
          <a:spcPts val="3600"/>
        </a:spcBef>
        <a:spcAft>
          <a:spcPts val="0"/>
        </a:spcAft>
        <a:buClrTx/>
        <a:buSzTx/>
        <a:buFontTx/>
        <a:buNone/>
        <a:tabLst/>
        <a:defRPr sz="3600" b="0" i="0" u="none" strike="noStrike" cap="none" spc="0" baseline="0">
          <a:ln>
            <a:noFill/>
          </a:ln>
          <a:solidFill>
            <a:srgbClr val="424242"/>
          </a:solidFill>
          <a:uFillTx/>
          <a:latin typeface="Helvetica Neue Light"/>
          <a:ea typeface="Helvetica Neue Light"/>
          <a:cs typeface="Helvetica Neue Light"/>
          <a:sym typeface="Helvetica Neue Light"/>
        </a:defRPr>
      </a:lvl5pPr>
      <a:lvl6pPr marL="0" marR="0" indent="1143000" algn="l" defTabSz="584200" latinLnBrk="0">
        <a:lnSpc>
          <a:spcPct val="100000"/>
        </a:lnSpc>
        <a:spcBef>
          <a:spcPts val="3600"/>
        </a:spcBef>
        <a:spcAft>
          <a:spcPts val="0"/>
        </a:spcAft>
        <a:buClrTx/>
        <a:buSzTx/>
        <a:buFontTx/>
        <a:buNone/>
        <a:tabLst/>
        <a:defRPr sz="3600" b="0" i="0" u="none" strike="noStrike" cap="none" spc="0" baseline="0">
          <a:ln>
            <a:noFill/>
          </a:ln>
          <a:solidFill>
            <a:srgbClr val="424242"/>
          </a:solidFill>
          <a:uFillTx/>
          <a:latin typeface="Helvetica Neue Light"/>
          <a:ea typeface="Helvetica Neue Light"/>
          <a:cs typeface="Helvetica Neue Light"/>
          <a:sym typeface="Helvetica Neue Light"/>
        </a:defRPr>
      </a:lvl6pPr>
      <a:lvl7pPr marL="0" marR="0" indent="1371600" algn="l" defTabSz="584200" latinLnBrk="0">
        <a:lnSpc>
          <a:spcPct val="100000"/>
        </a:lnSpc>
        <a:spcBef>
          <a:spcPts val="3600"/>
        </a:spcBef>
        <a:spcAft>
          <a:spcPts val="0"/>
        </a:spcAft>
        <a:buClrTx/>
        <a:buSzTx/>
        <a:buFontTx/>
        <a:buNone/>
        <a:tabLst/>
        <a:defRPr sz="3600" b="0" i="0" u="none" strike="noStrike" cap="none" spc="0" baseline="0">
          <a:ln>
            <a:noFill/>
          </a:ln>
          <a:solidFill>
            <a:srgbClr val="424242"/>
          </a:solidFill>
          <a:uFillTx/>
          <a:latin typeface="Helvetica Neue Light"/>
          <a:ea typeface="Helvetica Neue Light"/>
          <a:cs typeface="Helvetica Neue Light"/>
          <a:sym typeface="Helvetica Neue Light"/>
        </a:defRPr>
      </a:lvl7pPr>
      <a:lvl8pPr marL="0" marR="0" indent="1600200" algn="l" defTabSz="584200" latinLnBrk="0">
        <a:lnSpc>
          <a:spcPct val="100000"/>
        </a:lnSpc>
        <a:spcBef>
          <a:spcPts val="3600"/>
        </a:spcBef>
        <a:spcAft>
          <a:spcPts val="0"/>
        </a:spcAft>
        <a:buClrTx/>
        <a:buSzTx/>
        <a:buFontTx/>
        <a:buNone/>
        <a:tabLst/>
        <a:defRPr sz="3600" b="0" i="0" u="none" strike="noStrike" cap="none" spc="0" baseline="0">
          <a:ln>
            <a:noFill/>
          </a:ln>
          <a:solidFill>
            <a:srgbClr val="424242"/>
          </a:solidFill>
          <a:uFillTx/>
          <a:latin typeface="Helvetica Neue Light"/>
          <a:ea typeface="Helvetica Neue Light"/>
          <a:cs typeface="Helvetica Neue Light"/>
          <a:sym typeface="Helvetica Neue Light"/>
        </a:defRPr>
      </a:lvl8pPr>
      <a:lvl9pPr marL="0" marR="0" indent="1828800" algn="l" defTabSz="584200" latinLnBrk="0">
        <a:lnSpc>
          <a:spcPct val="100000"/>
        </a:lnSpc>
        <a:spcBef>
          <a:spcPts val="3600"/>
        </a:spcBef>
        <a:spcAft>
          <a:spcPts val="0"/>
        </a:spcAft>
        <a:buClrTx/>
        <a:buSzTx/>
        <a:buFontTx/>
        <a:buNone/>
        <a:tabLst/>
        <a:defRPr sz="3600" b="0" i="0" u="none" strike="noStrike" cap="none" spc="0" baseline="0">
          <a:ln>
            <a:noFill/>
          </a:ln>
          <a:solidFill>
            <a:srgbClr val="424242"/>
          </a:solidFill>
          <a:uFillTx/>
          <a:latin typeface="Helvetica Neue Light"/>
          <a:ea typeface="Helvetica Neue Light"/>
          <a:cs typeface="Helvetica Neue Light"/>
          <a:sym typeface="Helvetica Neue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20" name="Image" descr="Image"/>
          <p:cNvPicPr>
            <a:picLocks noGrp="1" noChangeAspect="1"/>
          </p:cNvPicPr>
          <p:nvPr>
            <p:ph type="pic" idx="13"/>
          </p:nvPr>
        </p:nvPicPr>
        <p:blipFill>
          <a:blip r:embed="rId2">
            <a:extLst/>
          </a:blip>
          <a:srcRect/>
          <a:stretch>
            <a:fillRect/>
          </a:stretch>
        </p:blipFill>
        <p:spPr>
          <a:xfrm>
            <a:off x="-289521" y="4681074"/>
            <a:ext cx="2540001" cy="2540001"/>
          </a:xfrm>
          <a:prstGeom prst="rect">
            <a:avLst/>
          </a:prstGeom>
        </p:spPr>
      </p:pic>
      <p:pic>
        <p:nvPicPr>
          <p:cNvPr id="221" name="Image" descr="Image"/>
          <p:cNvPicPr>
            <a:picLocks noGrp="1" noChangeAspect="1"/>
          </p:cNvPicPr>
          <p:nvPr>
            <p:ph type="pic" idx="14"/>
          </p:nvPr>
        </p:nvPicPr>
        <p:blipFill>
          <a:blip r:embed="rId3">
            <a:extLst/>
          </a:blip>
          <a:srcRect/>
          <a:stretch>
            <a:fillRect/>
          </a:stretch>
        </p:blipFill>
        <p:spPr>
          <a:prstGeom prst="rect">
            <a:avLst/>
          </a:prstGeom>
        </p:spPr>
      </p:pic>
      <p:pic>
        <p:nvPicPr>
          <p:cNvPr id="222" name="Image" descr="Image"/>
          <p:cNvPicPr>
            <a:picLocks noGrp="1" noChangeAspect="1"/>
          </p:cNvPicPr>
          <p:nvPr>
            <p:ph type="pic" idx="15"/>
          </p:nvPr>
        </p:nvPicPr>
        <p:blipFill>
          <a:blip r:embed="rId4">
            <a:extLst/>
          </a:blip>
          <a:srcRect/>
          <a:stretch>
            <a:fillRect/>
          </a:stretch>
        </p:blipFill>
        <p:spPr>
          <a:prstGeom prst="rect">
            <a:avLst/>
          </a:prstGeom>
        </p:spPr>
      </p:pic>
      <p:pic>
        <p:nvPicPr>
          <p:cNvPr id="223" name="Image" descr="Image"/>
          <p:cNvPicPr>
            <a:picLocks noGrp="1" noChangeAspect="1"/>
          </p:cNvPicPr>
          <p:nvPr>
            <p:ph type="pic" idx="16"/>
          </p:nvPr>
        </p:nvPicPr>
        <p:blipFill>
          <a:blip r:embed="rId5">
            <a:extLst/>
          </a:blip>
          <a:srcRect/>
          <a:stretch>
            <a:fillRect/>
          </a:stretch>
        </p:blipFill>
        <p:spPr>
          <a:prstGeom prst="rect">
            <a:avLst/>
          </a:prstGeom>
        </p:spPr>
      </p:pic>
      <p:pic>
        <p:nvPicPr>
          <p:cNvPr id="224" name="Image" descr="Image"/>
          <p:cNvPicPr>
            <a:picLocks noGrp="1" noChangeAspect="1"/>
          </p:cNvPicPr>
          <p:nvPr>
            <p:ph type="pic" idx="17"/>
          </p:nvPr>
        </p:nvPicPr>
        <p:blipFill>
          <a:blip r:embed="rId6">
            <a:extLst/>
          </a:blip>
          <a:srcRect/>
          <a:stretch>
            <a:fillRect/>
          </a:stretch>
        </p:blipFill>
        <p:spPr>
          <a:prstGeom prst="rect">
            <a:avLst/>
          </a:prstGeom>
        </p:spPr>
      </p:pic>
      <p:sp>
        <p:nvSpPr>
          <p:cNvPr id="225" name="Accessibility"/>
          <p:cNvSpPr txBox="1">
            <a:spLocks noGrp="1"/>
          </p:cNvSpPr>
          <p:nvPr>
            <p:ph type="body" idx="18"/>
          </p:nvPr>
        </p:nvSpPr>
        <p:spPr>
          <a:prstGeom prst="rect">
            <a:avLst/>
          </a:prstGeom>
        </p:spPr>
        <p:txBody>
          <a:bodyPr/>
          <a:lstStyle/>
          <a:p>
            <a:pPr>
              <a:spcBef>
                <a:spcPts val="0"/>
              </a:spcBef>
              <a:defRPr sz="6600">
                <a:solidFill>
                  <a:srgbClr val="FFFFFF"/>
                </a:solidFill>
                <a:latin typeface="Lato Bold"/>
                <a:ea typeface="Lato Bold"/>
                <a:cs typeface="Lato Bold"/>
                <a:sym typeface="Lato Bold"/>
              </a:defRPr>
            </a:pPr>
            <a:r>
              <a:rPr dirty="0"/>
              <a:t>Accessibility </a:t>
            </a:r>
            <a:br>
              <a:rPr dirty="0"/>
            </a:b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ognitive"/>
          <p:cNvSpPr txBox="1">
            <a:spLocks noGrp="1"/>
          </p:cNvSpPr>
          <p:nvPr>
            <p:ph type="title"/>
          </p:nvPr>
        </p:nvSpPr>
        <p:spPr>
          <a:xfrm>
            <a:off x="952500" y="764878"/>
            <a:ext cx="3056245" cy="921743"/>
          </a:xfrm>
          <a:prstGeom prst="rect">
            <a:avLst/>
          </a:prstGeom>
        </p:spPr>
        <p:txBody>
          <a:bodyPr/>
          <a:lstStyle/>
          <a:p>
            <a:r>
              <a:rPr dirty="0">
                <a:latin typeface="Lato" panose="020F0502020204030203" pitchFamily="34" charset="0"/>
                <a:ea typeface="Lato" panose="020F0502020204030203" pitchFamily="34" charset="0"/>
                <a:cs typeface="Lato" panose="020F0502020204030203" pitchFamily="34" charset="0"/>
              </a:rPr>
              <a:t>Cognitive</a:t>
            </a:r>
            <a:r>
              <a:rPr dirty="0"/>
              <a:t> </a:t>
            </a:r>
          </a:p>
        </p:txBody>
      </p:sp>
      <p:sp>
        <p:nvSpPr>
          <p:cNvPr id="264" name="Common issues…"/>
          <p:cNvSpPr txBox="1">
            <a:spLocks noGrp="1"/>
          </p:cNvSpPr>
          <p:nvPr>
            <p:ph type="body" idx="1"/>
          </p:nvPr>
        </p:nvSpPr>
        <p:spPr>
          <a:xfrm>
            <a:off x="952500" y="1787302"/>
            <a:ext cx="11099800" cy="7486533"/>
          </a:xfrm>
          <a:prstGeom prst="rect">
            <a:avLst/>
          </a:prstGeom>
        </p:spPr>
        <p:txBody>
          <a:bodyPr/>
          <a:lstStyle/>
          <a:p>
            <a:pPr defTabSz="514095">
              <a:lnSpc>
                <a:spcPct val="120000"/>
              </a:lnSpc>
              <a:spcBef>
                <a:spcPts val="0"/>
              </a:spcBef>
              <a:defRPr sz="3696" spc="-184">
                <a:solidFill>
                  <a:srgbClr val="007DC5"/>
                </a:solidFill>
                <a:latin typeface="Lato Bold"/>
                <a:ea typeface="Lato Bold"/>
                <a:cs typeface="Lato Bold"/>
                <a:sym typeface="Lato Bold"/>
              </a:defRPr>
            </a:pPr>
            <a:r>
              <a:rPr dirty="0"/>
              <a:t>Common issues </a:t>
            </a:r>
          </a:p>
          <a:p>
            <a:pPr defTabSz="514095">
              <a:lnSpc>
                <a:spcPct val="120000"/>
              </a:lnSpc>
              <a:spcBef>
                <a:spcPts val="0"/>
              </a:spcBef>
              <a:defRPr sz="2112" spc="-105">
                <a:solidFill>
                  <a:srgbClr val="007DC5"/>
                </a:solidFill>
                <a:latin typeface="Lato Bold"/>
                <a:ea typeface="Lato Bold"/>
                <a:cs typeface="Lato Bold"/>
                <a:sym typeface="Lato Bold"/>
              </a:defRPr>
            </a:pPr>
            <a:endParaRPr dirty="0"/>
          </a:p>
          <a:p>
            <a:pPr marL="369429" indent="-369429" defTabSz="402336">
              <a:lnSpc>
                <a:spcPct val="120000"/>
              </a:lnSpc>
              <a:spcBef>
                <a:spcPts val="0"/>
              </a:spcBef>
              <a:buSzPct val="75000"/>
              <a:buChar char="•"/>
              <a:defRPr sz="3168">
                <a:solidFill>
                  <a:srgbClr val="000000"/>
                </a:solidFill>
                <a:latin typeface="Lato Regular"/>
                <a:ea typeface="Lato Regular"/>
                <a:cs typeface="Lato Regular"/>
                <a:sym typeface="Lato Regular"/>
              </a:defRPr>
            </a:pPr>
            <a:r>
              <a:rPr dirty="0"/>
              <a:t>Confusing layout</a:t>
            </a:r>
          </a:p>
          <a:p>
            <a:pPr marL="369429" indent="-369429" defTabSz="402336">
              <a:lnSpc>
                <a:spcPct val="120000"/>
              </a:lnSpc>
              <a:spcBef>
                <a:spcPts val="0"/>
              </a:spcBef>
              <a:buSzPct val="75000"/>
              <a:buChar char="•"/>
              <a:defRPr sz="3168">
                <a:solidFill>
                  <a:srgbClr val="000000"/>
                </a:solidFill>
                <a:latin typeface="Lato Regular"/>
                <a:ea typeface="Lato Regular"/>
                <a:cs typeface="Lato Regular"/>
                <a:sym typeface="Lato Regular"/>
              </a:defRPr>
            </a:pPr>
            <a:endParaRPr dirty="0"/>
          </a:p>
          <a:p>
            <a:pPr marL="369429" indent="-369429" defTabSz="402336">
              <a:lnSpc>
                <a:spcPct val="120000"/>
              </a:lnSpc>
              <a:spcBef>
                <a:spcPts val="0"/>
              </a:spcBef>
              <a:buSzPct val="75000"/>
              <a:buChar char="•"/>
              <a:defRPr sz="3168">
                <a:solidFill>
                  <a:srgbClr val="000000"/>
                </a:solidFill>
                <a:latin typeface="Lato Regular"/>
                <a:ea typeface="Lato Regular"/>
                <a:cs typeface="Lato Regular"/>
                <a:sym typeface="Lato Regular"/>
              </a:defRPr>
            </a:pPr>
            <a:r>
              <a:rPr dirty="0"/>
              <a:t>Poorly labelled question fields</a:t>
            </a:r>
          </a:p>
          <a:p>
            <a:pPr marL="369429" indent="-369429" defTabSz="402336">
              <a:lnSpc>
                <a:spcPct val="120000"/>
              </a:lnSpc>
              <a:spcBef>
                <a:spcPts val="0"/>
              </a:spcBef>
              <a:buSzPct val="75000"/>
              <a:buChar char="•"/>
              <a:defRPr sz="3168">
                <a:solidFill>
                  <a:srgbClr val="000000"/>
                </a:solidFill>
                <a:latin typeface="Lato Regular"/>
                <a:ea typeface="Lato Regular"/>
                <a:cs typeface="Lato Regular"/>
                <a:sym typeface="Lato Regular"/>
              </a:defRPr>
            </a:pPr>
            <a:endParaRPr dirty="0"/>
          </a:p>
          <a:p>
            <a:pPr marL="369429" indent="-369429" defTabSz="402336">
              <a:lnSpc>
                <a:spcPct val="120000"/>
              </a:lnSpc>
              <a:spcBef>
                <a:spcPts val="0"/>
              </a:spcBef>
              <a:buSzPct val="75000"/>
              <a:buChar char="•"/>
              <a:defRPr sz="3168">
                <a:solidFill>
                  <a:srgbClr val="000000"/>
                </a:solidFill>
                <a:latin typeface="Lato Regular"/>
                <a:ea typeface="Lato Regular"/>
                <a:cs typeface="Lato Regular"/>
                <a:sym typeface="Lato Regular"/>
              </a:defRPr>
            </a:pPr>
            <a:r>
              <a:rPr dirty="0"/>
              <a:t>Links not working in a predictable way</a:t>
            </a:r>
          </a:p>
          <a:p>
            <a:pPr marL="369429" indent="-369429" defTabSz="402336">
              <a:lnSpc>
                <a:spcPct val="120000"/>
              </a:lnSpc>
              <a:spcBef>
                <a:spcPts val="0"/>
              </a:spcBef>
              <a:buSzPct val="75000"/>
              <a:buChar char="•"/>
              <a:defRPr sz="3168">
                <a:solidFill>
                  <a:srgbClr val="000000"/>
                </a:solidFill>
                <a:latin typeface="Lato Regular"/>
                <a:ea typeface="Lato Regular"/>
                <a:cs typeface="Lato Regular"/>
                <a:sym typeface="Lato Regular"/>
              </a:defRPr>
            </a:pPr>
            <a:endParaRPr dirty="0"/>
          </a:p>
          <a:p>
            <a:pPr marL="369429" indent="-369429" defTabSz="402336">
              <a:lnSpc>
                <a:spcPct val="120000"/>
              </a:lnSpc>
              <a:spcBef>
                <a:spcPts val="0"/>
              </a:spcBef>
              <a:buSzPct val="75000"/>
              <a:buChar char="•"/>
              <a:defRPr sz="3168">
                <a:solidFill>
                  <a:srgbClr val="000000"/>
                </a:solidFill>
                <a:latin typeface="Lato Regular"/>
                <a:ea typeface="Lato Regular"/>
                <a:cs typeface="Lato Regular"/>
                <a:sym typeface="Lato Regular"/>
              </a:defRPr>
            </a:pPr>
            <a:r>
              <a:rPr dirty="0"/>
              <a:t>Lack of definition for abbreviations and acronyms</a:t>
            </a:r>
          </a:p>
          <a:p>
            <a:pPr marL="369429" indent="-369429" defTabSz="402336">
              <a:lnSpc>
                <a:spcPct val="120000"/>
              </a:lnSpc>
              <a:spcBef>
                <a:spcPts val="0"/>
              </a:spcBef>
              <a:buSzPct val="75000"/>
              <a:buChar char="•"/>
              <a:defRPr sz="3168">
                <a:solidFill>
                  <a:srgbClr val="000000"/>
                </a:solidFill>
                <a:latin typeface="Lato Regular"/>
                <a:ea typeface="Lato Regular"/>
                <a:cs typeface="Lato Regular"/>
                <a:sym typeface="Lato Regular"/>
              </a:defRPr>
            </a:pPr>
            <a:endParaRPr dirty="0"/>
          </a:p>
          <a:p>
            <a:pPr marL="369429" indent="-369429" defTabSz="402336">
              <a:lnSpc>
                <a:spcPct val="120000"/>
              </a:lnSpc>
              <a:spcBef>
                <a:spcPts val="0"/>
              </a:spcBef>
              <a:buSzPct val="75000"/>
              <a:buChar char="•"/>
              <a:defRPr sz="3168">
                <a:solidFill>
                  <a:srgbClr val="000000"/>
                </a:solidFill>
                <a:latin typeface="Lato Regular"/>
                <a:ea typeface="Lato Regular"/>
                <a:cs typeface="Lato Regular"/>
                <a:sym typeface="Lato Regular"/>
              </a:defRPr>
            </a:pPr>
            <a:r>
              <a:rPr dirty="0"/>
              <a:t>Lack of an ‘Easy English’ summary sheet</a:t>
            </a:r>
          </a:p>
          <a:p>
            <a:pPr marL="369429" indent="-369429" defTabSz="402336">
              <a:lnSpc>
                <a:spcPct val="120000"/>
              </a:lnSpc>
              <a:spcBef>
                <a:spcPts val="0"/>
              </a:spcBef>
              <a:buSzPct val="75000"/>
              <a:buChar char="•"/>
              <a:defRPr sz="3168">
                <a:solidFill>
                  <a:srgbClr val="000000"/>
                </a:solidFill>
                <a:latin typeface="Lato Regular"/>
                <a:ea typeface="Lato Regular"/>
                <a:cs typeface="Lato Regular"/>
                <a:sym typeface="Lato Regular"/>
              </a:defRPr>
            </a:pPr>
            <a:endParaRPr dirty="0"/>
          </a:p>
          <a:p>
            <a:pPr marL="369429" indent="-369429" defTabSz="402336">
              <a:lnSpc>
                <a:spcPct val="120000"/>
              </a:lnSpc>
              <a:spcBef>
                <a:spcPts val="0"/>
              </a:spcBef>
              <a:buSzPct val="75000"/>
              <a:buChar char="•"/>
              <a:defRPr sz="3168">
                <a:solidFill>
                  <a:srgbClr val="000000"/>
                </a:solidFill>
                <a:latin typeface="Lato Regular"/>
                <a:ea typeface="Lato Regular"/>
                <a:cs typeface="Lato Regular"/>
                <a:sym typeface="Lato Regular"/>
              </a:defRPr>
            </a:pPr>
            <a:r>
              <a:rPr dirty="0"/>
              <a:t>Lack of explanation for the structure of the page/site</a:t>
            </a:r>
          </a:p>
        </p:txBody>
      </p:sp>
      <p:sp>
        <p:nvSpPr>
          <p:cNvPr id="265" name="\"/>
          <p:cNvSpPr txBox="1"/>
          <p:nvPr/>
        </p:nvSpPr>
        <p:spPr>
          <a:xfrm>
            <a:off x="2933848" y="5390868"/>
            <a:ext cx="156643"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1200">
                <a:latin typeface="Helvetica"/>
                <a:ea typeface="Helvetica"/>
                <a:cs typeface="Helvetica"/>
                <a:sym typeface="Helvetica"/>
              </a:defRPr>
            </a:lvl1pPr>
          </a:lstStyle>
          <a:p>
            <a:r>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Question to discuss:…"/>
          <p:cNvSpPr txBox="1"/>
          <p:nvPr/>
        </p:nvSpPr>
        <p:spPr>
          <a:xfrm>
            <a:off x="2290573" y="1516246"/>
            <a:ext cx="8423654" cy="73815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5400" b="1">
                <a:solidFill>
                  <a:srgbClr val="007DC5"/>
                </a:solidFill>
                <a:latin typeface="Helvetica"/>
                <a:ea typeface="Helvetica"/>
                <a:cs typeface="Helvetica"/>
                <a:sym typeface="Helvetica"/>
              </a:defRPr>
            </a:pPr>
            <a:r>
              <a:rPr dirty="0">
                <a:latin typeface="Lato" panose="020F0502020204030203" pitchFamily="34" charset="0"/>
                <a:ea typeface="Lato" panose="020F0502020204030203" pitchFamily="34" charset="0"/>
                <a:cs typeface="Lato" panose="020F0502020204030203" pitchFamily="34" charset="0"/>
              </a:rPr>
              <a:t>Question to discuss:</a:t>
            </a:r>
          </a:p>
          <a:p>
            <a:pPr>
              <a:defRPr sz="5400" b="1">
                <a:solidFill>
                  <a:srgbClr val="007DC5"/>
                </a:solidFill>
                <a:latin typeface="Helvetica"/>
                <a:ea typeface="Helvetica"/>
                <a:cs typeface="Helvetica"/>
                <a:sym typeface="Helvetica"/>
              </a:defRPr>
            </a:pPr>
            <a:endParaRPr dirty="0">
              <a:latin typeface="Lato" panose="020F0502020204030203" pitchFamily="34" charset="0"/>
              <a:ea typeface="Lato" panose="020F0502020204030203" pitchFamily="34" charset="0"/>
              <a:cs typeface="Lato" panose="020F0502020204030203" pitchFamily="34" charset="0"/>
            </a:endParaRPr>
          </a:p>
          <a:p>
            <a:pPr>
              <a:defRPr sz="7300" b="1">
                <a:solidFill>
                  <a:srgbClr val="007DC5"/>
                </a:solidFill>
                <a:latin typeface="Helvetica"/>
                <a:ea typeface="Helvetica"/>
                <a:cs typeface="Helvetica"/>
                <a:sym typeface="Helvetica"/>
              </a:defRPr>
            </a:pPr>
            <a:r>
              <a:rPr dirty="0">
                <a:latin typeface="Lato" panose="020F0502020204030203" pitchFamily="34" charset="0"/>
                <a:ea typeface="Lato" panose="020F0502020204030203" pitchFamily="34" charset="0"/>
                <a:cs typeface="Lato" panose="020F0502020204030203" pitchFamily="34" charset="0"/>
              </a:rPr>
              <a:t>Moving forward, what can you do to make your consultations</a:t>
            </a:r>
          </a:p>
          <a:p>
            <a:pPr>
              <a:defRPr sz="7300" b="1">
                <a:solidFill>
                  <a:srgbClr val="007DC5"/>
                </a:solidFill>
                <a:latin typeface="Helvetica"/>
                <a:ea typeface="Helvetica"/>
                <a:cs typeface="Helvetica"/>
                <a:sym typeface="Helvetica"/>
              </a:defRPr>
            </a:pPr>
            <a:r>
              <a:rPr dirty="0">
                <a:latin typeface="Lato" panose="020F0502020204030203" pitchFamily="34" charset="0"/>
                <a:ea typeface="Lato" panose="020F0502020204030203" pitchFamily="34" charset="0"/>
                <a:cs typeface="Lato" panose="020F0502020204030203" pitchFamily="34" charset="0"/>
              </a:rPr>
              <a:t>more accessible?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Add alternative text to important visual content…"/>
          <p:cNvSpPr txBox="1"/>
          <p:nvPr/>
        </p:nvSpPr>
        <p:spPr>
          <a:xfrm>
            <a:off x="209359" y="2513607"/>
            <a:ext cx="12586082" cy="581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753180" lvl="1" indent="-308680" algn="l" defTabSz="457200">
              <a:buSzPct val="75000"/>
              <a:buChar char="•"/>
              <a:defRPr sz="3700">
                <a:latin typeface="Lato Regular"/>
                <a:ea typeface="Lato Regular"/>
                <a:cs typeface="Lato Regular"/>
                <a:sym typeface="Lato Regular"/>
              </a:defRPr>
            </a:pPr>
            <a:r>
              <a:rPr dirty="0"/>
              <a:t>Add alternative text to important visual content</a:t>
            </a:r>
          </a:p>
          <a:p>
            <a:pPr lvl="1" algn="l" defTabSz="457200">
              <a:defRPr sz="3700">
                <a:latin typeface="Lato Regular"/>
                <a:ea typeface="Lato Regular"/>
                <a:cs typeface="Lato Regular"/>
                <a:sym typeface="Lato Regular"/>
              </a:defRPr>
            </a:pPr>
            <a:endParaRPr dirty="0"/>
          </a:p>
          <a:p>
            <a:pPr marL="753180" lvl="1" indent="-308680" algn="l" defTabSz="457200">
              <a:buSzPct val="75000"/>
              <a:buChar char="•"/>
              <a:defRPr sz="3700">
                <a:latin typeface="Lato Regular"/>
                <a:ea typeface="Lato Regular"/>
                <a:cs typeface="Lato Regular"/>
                <a:sym typeface="Lato Regular"/>
              </a:defRPr>
            </a:pPr>
            <a:r>
              <a:rPr dirty="0"/>
              <a:t>Add audio description/captions and transcript to audio</a:t>
            </a:r>
          </a:p>
          <a:p>
            <a:pPr lvl="3" algn="l" defTabSz="457200">
              <a:defRPr sz="3700">
                <a:latin typeface="Lato Regular"/>
                <a:ea typeface="Lato Regular"/>
                <a:cs typeface="Lato Regular"/>
                <a:sym typeface="Lato Regular"/>
              </a:defRPr>
            </a:pPr>
            <a:r>
              <a:rPr dirty="0"/>
              <a:t>content and videos </a:t>
            </a:r>
          </a:p>
          <a:p>
            <a:pPr lvl="1" algn="l" defTabSz="457200">
              <a:defRPr sz="3700">
                <a:latin typeface="Lato Regular"/>
                <a:ea typeface="Lato Regular"/>
                <a:cs typeface="Lato Regular"/>
                <a:sym typeface="Lato Regular"/>
              </a:defRPr>
            </a:pPr>
            <a:endParaRPr dirty="0"/>
          </a:p>
          <a:p>
            <a:pPr marL="753180" lvl="1" indent="-308680" algn="l" defTabSz="457200">
              <a:buSzPct val="75000"/>
              <a:buChar char="•"/>
              <a:defRPr sz="3700">
                <a:latin typeface="Lato Regular"/>
                <a:ea typeface="Lato Regular"/>
                <a:cs typeface="Lato Regular"/>
                <a:sym typeface="Lato Regular"/>
              </a:defRPr>
            </a:pPr>
            <a:r>
              <a:rPr dirty="0"/>
              <a:t>Ensure that any audio can have its volume adjusted</a:t>
            </a:r>
          </a:p>
          <a:p>
            <a:pPr lvl="1" algn="l" defTabSz="457200">
              <a:defRPr sz="3700">
                <a:latin typeface="Lato Regular"/>
                <a:ea typeface="Lato Regular"/>
                <a:cs typeface="Lato Regular"/>
                <a:sym typeface="Lato Regular"/>
              </a:defRPr>
            </a:pPr>
            <a:endParaRPr dirty="0"/>
          </a:p>
          <a:p>
            <a:pPr marL="753180" lvl="1" indent="-308680" algn="l" defTabSz="457200">
              <a:buSzPct val="75000"/>
              <a:buChar char="•"/>
              <a:defRPr sz="3700">
                <a:latin typeface="Lato Regular"/>
                <a:ea typeface="Lato Regular"/>
                <a:cs typeface="Lato Regular"/>
                <a:sym typeface="Lato Regular"/>
              </a:defRPr>
            </a:pPr>
            <a:r>
              <a:rPr dirty="0"/>
              <a:t>Make sure that questions are labelled correctly using the</a:t>
            </a:r>
          </a:p>
          <a:p>
            <a:pPr lvl="3" algn="l" defTabSz="457200">
              <a:defRPr sz="3700">
                <a:latin typeface="Lato Regular"/>
                <a:ea typeface="Lato Regular"/>
                <a:cs typeface="Lato Regular"/>
                <a:sym typeface="Lato Regular"/>
              </a:defRPr>
            </a:pPr>
            <a:r>
              <a:rPr dirty="0"/>
              <a:t>accessibility labels </a:t>
            </a:r>
          </a:p>
        </p:txBody>
      </p:sp>
      <p:sp>
        <p:nvSpPr>
          <p:cNvPr id="272" name="Best practice tips"/>
          <p:cNvSpPr txBox="1"/>
          <p:nvPr/>
        </p:nvSpPr>
        <p:spPr>
          <a:xfrm>
            <a:off x="712953" y="674753"/>
            <a:ext cx="4813403"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800">
                <a:solidFill>
                  <a:srgbClr val="007DC5"/>
                </a:solidFill>
                <a:latin typeface="Lato Bold"/>
                <a:ea typeface="Lato Bold"/>
                <a:cs typeface="Lato Bold"/>
                <a:sym typeface="Lato Bold"/>
              </a:defRPr>
            </a:lvl1pPr>
          </a:lstStyle>
          <a:p>
            <a:r>
              <a:rPr dirty="0"/>
              <a:t>Best practice tips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Keep the layout of content uncluttered and intuitive…"/>
          <p:cNvSpPr txBox="1"/>
          <p:nvPr/>
        </p:nvSpPr>
        <p:spPr>
          <a:xfrm>
            <a:off x="-25400" y="2647950"/>
            <a:ext cx="12911898" cy="4457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851958" lvl="1" indent="-407458" algn="l" defTabSz="457200">
              <a:buSzPct val="75000"/>
              <a:buChar char="•"/>
              <a:defRPr sz="4100">
                <a:latin typeface="Lato Regular"/>
                <a:ea typeface="Lato Regular"/>
                <a:cs typeface="Lato Regular"/>
                <a:sym typeface="Lato Regular"/>
              </a:defRPr>
            </a:pPr>
            <a:r>
              <a:rPr dirty="0"/>
              <a:t>Keep the layout of content uncluttered and intuitive</a:t>
            </a:r>
          </a:p>
          <a:p>
            <a:pPr marL="851958" lvl="1" indent="-407458" algn="l" defTabSz="457200">
              <a:buSzPct val="75000"/>
              <a:buChar char="•"/>
              <a:defRPr sz="4100">
                <a:latin typeface="Lato Regular"/>
                <a:ea typeface="Lato Regular"/>
                <a:cs typeface="Lato Regular"/>
                <a:sym typeface="Lato Regular"/>
              </a:defRPr>
            </a:pPr>
            <a:endParaRPr dirty="0"/>
          </a:p>
          <a:p>
            <a:pPr marL="851958" lvl="1" indent="-407458" algn="l" defTabSz="457200">
              <a:buSzPct val="75000"/>
              <a:buChar char="•"/>
              <a:defRPr sz="4100">
                <a:latin typeface="Lato Regular"/>
                <a:ea typeface="Lato Regular"/>
                <a:cs typeface="Lato Regular"/>
                <a:sym typeface="Lato Regular"/>
              </a:defRPr>
            </a:pPr>
            <a:r>
              <a:t>Use language that is easy to understand</a:t>
            </a:r>
          </a:p>
          <a:p>
            <a:pPr marL="851958" lvl="1" indent="-407458" algn="l" defTabSz="457200">
              <a:buSzPct val="75000"/>
              <a:buChar char="•"/>
              <a:defRPr sz="4100">
                <a:latin typeface="Lato Regular"/>
                <a:ea typeface="Lato Regular"/>
                <a:cs typeface="Lato Regular"/>
                <a:sym typeface="Lato Regular"/>
              </a:defRPr>
            </a:pPr>
            <a:endParaRPr dirty="0"/>
          </a:p>
          <a:p>
            <a:pPr marL="851958" lvl="1" indent="-407458" algn="l" defTabSz="457200">
              <a:buSzPct val="75000"/>
              <a:buChar char="•"/>
              <a:defRPr sz="4100">
                <a:latin typeface="Lato Regular"/>
                <a:ea typeface="Lato Regular"/>
                <a:cs typeface="Lato Regular"/>
                <a:sym typeface="Lato Regular"/>
              </a:defRPr>
            </a:pPr>
            <a:r>
              <a:rPr dirty="0"/>
              <a:t>Define abbreviations and acronyms on first use </a:t>
            </a:r>
          </a:p>
          <a:p>
            <a:pPr marL="851958" lvl="1" indent="-407458" algn="l" defTabSz="457200">
              <a:buSzPct val="75000"/>
              <a:buChar char="•"/>
              <a:defRPr sz="4100">
                <a:latin typeface="Lato Regular"/>
                <a:ea typeface="Lato Regular"/>
                <a:cs typeface="Lato Regular"/>
                <a:sym typeface="Lato Regular"/>
              </a:defRPr>
            </a:pPr>
            <a:endParaRPr dirty="0"/>
          </a:p>
          <a:p>
            <a:pPr marL="851958" lvl="1" indent="-407458" algn="l" defTabSz="457200">
              <a:buSzPct val="75000"/>
              <a:buChar char="•"/>
              <a:defRPr sz="4100">
                <a:latin typeface="Lato Regular"/>
                <a:ea typeface="Lato Regular"/>
                <a:cs typeface="Lato Regular"/>
                <a:sym typeface="Lato Regular"/>
              </a:defRPr>
            </a:pPr>
            <a:r>
              <a:rPr dirty="0"/>
              <a:t>Avoid flashing and distracting content </a:t>
            </a:r>
          </a:p>
        </p:txBody>
      </p:sp>
      <p:sp>
        <p:nvSpPr>
          <p:cNvPr id="275" name="Best practice tips (cont’d)"/>
          <p:cNvSpPr txBox="1"/>
          <p:nvPr/>
        </p:nvSpPr>
        <p:spPr>
          <a:xfrm>
            <a:off x="497525" y="674753"/>
            <a:ext cx="6512129"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800">
                <a:solidFill>
                  <a:srgbClr val="007DC5"/>
                </a:solidFill>
                <a:latin typeface="Lato Bold"/>
                <a:ea typeface="Lato Bold"/>
                <a:cs typeface="Lato Bold"/>
                <a:sym typeface="Lato Bold"/>
              </a:defRPr>
            </a:pPr>
            <a:r>
              <a:rPr dirty="0"/>
              <a:t>Best practice tips </a:t>
            </a:r>
            <a:r>
              <a:rPr sz="3600" i="1" dirty="0"/>
              <a:t>(cont’d)</a:t>
            </a:r>
            <a:r>
              <a:rPr dirty="0"/>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 descr="Image"/>
          <p:cNvPicPr>
            <a:picLocks noGrp="1" noChangeAspect="1"/>
          </p:cNvPicPr>
          <p:nvPr>
            <p:ph type="pic" idx="13"/>
          </p:nvPr>
        </p:nvPicPr>
        <p:blipFill>
          <a:blip r:embed="rId3">
            <a:extLst/>
          </a:blip>
          <a:srcRect l="22757" r="2252"/>
          <a:stretch>
            <a:fillRect/>
          </a:stretch>
        </p:blipFill>
        <p:spPr>
          <a:xfrm>
            <a:off x="0" y="0"/>
            <a:ext cx="13004800" cy="9753600"/>
          </a:xfrm>
          <a:prstGeom prst="rect">
            <a:avLst/>
          </a:prstGeom>
        </p:spPr>
      </p:pic>
      <p:sp>
        <p:nvSpPr>
          <p:cNvPr id="228" name="What is WCAG 2.1?"/>
          <p:cNvSpPr txBox="1"/>
          <p:nvPr/>
        </p:nvSpPr>
        <p:spPr>
          <a:xfrm>
            <a:off x="2876087" y="1108966"/>
            <a:ext cx="8686801" cy="3470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r">
              <a:defRPr sz="7000">
                <a:solidFill>
                  <a:srgbClr val="FFFFFF"/>
                </a:solidFill>
                <a:latin typeface="Lato Bold"/>
                <a:ea typeface="Lato Bold"/>
                <a:cs typeface="Lato Bold"/>
                <a:sym typeface="Lato Bold"/>
              </a:defRPr>
            </a:lvl1pPr>
          </a:lstStyle>
          <a:p>
            <a:r>
              <a:t>What is WCAG 2.1?</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2" name="Accessibility is everyone’s responsibility"/>
          <p:cNvSpPr txBox="1">
            <a:spLocks noGrp="1"/>
          </p:cNvSpPr>
          <p:nvPr>
            <p:ph type="title" idx="4294967295"/>
          </p:nvPr>
        </p:nvSpPr>
        <p:spPr>
          <a:xfrm>
            <a:off x="2885516" y="2169367"/>
            <a:ext cx="8667942" cy="5414866"/>
          </a:xfrm>
          <a:prstGeom prst="rect">
            <a:avLst/>
          </a:prstGeom>
        </p:spPr>
        <p:txBody>
          <a:bodyPr lIns="0" tIns="0" rIns="0" bIns="0" anchor="t">
            <a:noAutofit/>
          </a:bodyPr>
          <a:lstStyle/>
          <a:p>
            <a:pPr>
              <a:defRPr sz="8600" b="0" spc="0">
                <a:solidFill>
                  <a:srgbClr val="FFFFFF"/>
                </a:solidFill>
                <a:latin typeface="Lato Bold"/>
                <a:ea typeface="Lato Bold"/>
                <a:cs typeface="Lato Bold"/>
                <a:sym typeface="Lato Bold"/>
              </a:defRPr>
            </a:pPr>
            <a:r>
              <a:t>Accessibility is </a:t>
            </a:r>
            <a:r>
              <a:rPr>
                <a:solidFill>
                  <a:srgbClr val="000000"/>
                </a:solidFill>
              </a:rPr>
              <a:t>everyone’s </a:t>
            </a:r>
            <a:r>
              <a:t>responsibility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an everyone read this?"/>
          <p:cNvSpPr txBox="1"/>
          <p:nvPr/>
        </p:nvSpPr>
        <p:spPr>
          <a:xfrm>
            <a:off x="4969523" y="4622799"/>
            <a:ext cx="3703244"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2600">
                <a:solidFill>
                  <a:srgbClr val="F0EDB2"/>
                </a:solidFill>
                <a:latin typeface="Lato Bold"/>
                <a:ea typeface="Lato Bold"/>
                <a:cs typeface="Lato Bold"/>
                <a:sym typeface="Lato Bold"/>
              </a:defRPr>
            </a:lvl1pPr>
          </a:lstStyle>
          <a:p>
            <a:r>
              <a:t> Can everyone read this?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Assisted Technology"/>
          <p:cNvSpPr txBox="1">
            <a:spLocks noGrp="1"/>
          </p:cNvSpPr>
          <p:nvPr>
            <p:ph type="title"/>
          </p:nvPr>
        </p:nvSpPr>
        <p:spPr>
          <a:xfrm>
            <a:off x="985562" y="456854"/>
            <a:ext cx="7441261" cy="1228511"/>
          </a:xfrm>
          <a:prstGeom prst="rect">
            <a:avLst/>
          </a:prstGeom>
        </p:spPr>
        <p:txBody>
          <a:bodyPr/>
          <a:lstStyle>
            <a:lvl1pPr defTabSz="531622">
              <a:defRPr sz="5915" b="0" spc="-295">
                <a:latin typeface="Lato Bold"/>
                <a:ea typeface="Lato Bold"/>
                <a:cs typeface="Lato Bold"/>
                <a:sym typeface="Lato Bold"/>
              </a:defRPr>
            </a:lvl1pPr>
          </a:lstStyle>
          <a:p>
            <a:r>
              <a:rPr dirty="0"/>
              <a:t>Assisted Technology </a:t>
            </a:r>
          </a:p>
        </p:txBody>
      </p:sp>
      <p:sp>
        <p:nvSpPr>
          <p:cNvPr id="241" name="Screen reader: A text-to-speech application that reads information on the screen to assist people who are blind or vision impaired…"/>
          <p:cNvSpPr txBox="1">
            <a:spLocks noGrp="1"/>
          </p:cNvSpPr>
          <p:nvPr>
            <p:ph type="body" idx="1"/>
          </p:nvPr>
        </p:nvSpPr>
        <p:spPr>
          <a:xfrm>
            <a:off x="611841" y="1727858"/>
            <a:ext cx="11099800" cy="7568888"/>
          </a:xfrm>
          <a:prstGeom prst="rect">
            <a:avLst/>
          </a:prstGeom>
        </p:spPr>
        <p:txBody>
          <a:bodyPr>
            <a:normAutofit lnSpcReduction="10000"/>
          </a:bodyPr>
          <a:lstStyle/>
          <a:p>
            <a:pPr marL="300284" indent="-300284" defTabSz="347472">
              <a:spcBef>
                <a:spcPts val="0"/>
              </a:spcBef>
              <a:buSzPct val="75000"/>
              <a:buChar char="•"/>
              <a:defRPr sz="2660">
                <a:solidFill>
                  <a:srgbClr val="000000"/>
                </a:solidFill>
                <a:latin typeface="Lato Regular"/>
                <a:ea typeface="Lato Regular"/>
                <a:cs typeface="Lato Regular"/>
                <a:sym typeface="Lato Regular"/>
              </a:defRPr>
            </a:pPr>
            <a:r>
              <a:rPr dirty="0">
                <a:latin typeface="Lato Bold"/>
                <a:ea typeface="Lato Bold"/>
                <a:cs typeface="Lato Bold"/>
                <a:sym typeface="Lato Bold"/>
              </a:rPr>
              <a:t>Screen reader:</a:t>
            </a:r>
            <a:r>
              <a:rPr dirty="0"/>
              <a:t> A text-to-speech application that reads information on the screen to assist people who are blind or vision impaired</a:t>
            </a:r>
          </a:p>
          <a:p>
            <a:pPr marL="300284" indent="-300284" defTabSz="347472">
              <a:spcBef>
                <a:spcPts val="0"/>
              </a:spcBef>
              <a:buSzPct val="75000"/>
              <a:buChar char="•"/>
              <a:defRPr sz="2660">
                <a:solidFill>
                  <a:srgbClr val="000000"/>
                </a:solidFill>
                <a:latin typeface="Lato Regular"/>
                <a:ea typeface="Lato Regular"/>
                <a:cs typeface="Lato Regular"/>
                <a:sym typeface="Lato Regular"/>
              </a:defRPr>
            </a:pPr>
            <a:endParaRPr dirty="0"/>
          </a:p>
          <a:p>
            <a:pPr marL="300284" indent="-300284" defTabSz="347472">
              <a:spcBef>
                <a:spcPts val="0"/>
              </a:spcBef>
              <a:buSzPct val="75000"/>
              <a:buChar char="•"/>
              <a:defRPr sz="2660">
                <a:solidFill>
                  <a:srgbClr val="000000"/>
                </a:solidFill>
                <a:latin typeface="Lato Regular"/>
                <a:ea typeface="Lato Regular"/>
                <a:cs typeface="Lato Regular"/>
                <a:sym typeface="Lato Regular"/>
              </a:defRPr>
            </a:pPr>
            <a:r>
              <a:rPr dirty="0">
                <a:latin typeface="Lato Bold"/>
                <a:ea typeface="Lato Bold"/>
                <a:cs typeface="Lato Bold"/>
                <a:sym typeface="Lato Bold"/>
              </a:rPr>
              <a:t>Screen magnifier:</a:t>
            </a:r>
            <a:r>
              <a:rPr dirty="0"/>
              <a:t> A magnification tool used to enlarge screen content</a:t>
            </a:r>
          </a:p>
          <a:p>
            <a:pPr marL="300284" indent="-300284" defTabSz="347472">
              <a:spcBef>
                <a:spcPts val="0"/>
              </a:spcBef>
              <a:buSzPct val="75000"/>
              <a:buChar char="•"/>
              <a:defRPr sz="2660">
                <a:solidFill>
                  <a:srgbClr val="000000"/>
                </a:solidFill>
                <a:latin typeface="Lato Regular"/>
                <a:ea typeface="Lato Regular"/>
                <a:cs typeface="Lato Regular"/>
                <a:sym typeface="Lato Regular"/>
              </a:defRPr>
            </a:pPr>
            <a:endParaRPr dirty="0"/>
          </a:p>
          <a:p>
            <a:pPr marL="300284" indent="-300284" defTabSz="347472">
              <a:spcBef>
                <a:spcPts val="0"/>
              </a:spcBef>
              <a:buSzPct val="75000"/>
              <a:buChar char="•"/>
              <a:defRPr sz="2660">
                <a:solidFill>
                  <a:srgbClr val="000000"/>
                </a:solidFill>
                <a:latin typeface="Lato Regular"/>
                <a:ea typeface="Lato Regular"/>
                <a:cs typeface="Lato Regular"/>
                <a:sym typeface="Lato Regular"/>
              </a:defRPr>
            </a:pPr>
            <a:r>
              <a:rPr dirty="0">
                <a:latin typeface="Lato Bold"/>
                <a:ea typeface="Lato Bold"/>
                <a:cs typeface="Lato Bold"/>
                <a:sym typeface="Lato Bold"/>
              </a:rPr>
              <a:t>Themes: </a:t>
            </a:r>
            <a:r>
              <a:rPr dirty="0"/>
              <a:t>High contrast themes allow people with visual impairments to change the </a:t>
            </a:r>
            <a:r>
              <a:rPr dirty="0" err="1"/>
              <a:t>colours</a:t>
            </a:r>
            <a:r>
              <a:rPr dirty="0"/>
              <a:t> to a more comfortable setting (such as white-on-black) and increase the size of mouse pointers and text</a:t>
            </a:r>
          </a:p>
          <a:p>
            <a:pPr marL="300284" indent="-300284" defTabSz="347472">
              <a:spcBef>
                <a:spcPts val="0"/>
              </a:spcBef>
              <a:buSzPct val="75000"/>
              <a:buChar char="•"/>
              <a:defRPr sz="2660">
                <a:solidFill>
                  <a:srgbClr val="000000"/>
                </a:solidFill>
                <a:latin typeface="Lato Regular"/>
                <a:ea typeface="Lato Regular"/>
                <a:cs typeface="Lato Regular"/>
                <a:sym typeface="Lato Regular"/>
              </a:defRPr>
            </a:pPr>
            <a:endParaRPr dirty="0"/>
          </a:p>
          <a:p>
            <a:pPr marL="300284" indent="-300284" defTabSz="347472">
              <a:spcBef>
                <a:spcPts val="0"/>
              </a:spcBef>
              <a:buSzPct val="75000"/>
              <a:buChar char="•"/>
              <a:defRPr sz="2660">
                <a:solidFill>
                  <a:srgbClr val="000000"/>
                </a:solidFill>
                <a:latin typeface="Lato Regular"/>
                <a:ea typeface="Lato Regular"/>
                <a:cs typeface="Lato Regular"/>
                <a:sym typeface="Lato Regular"/>
              </a:defRPr>
            </a:pPr>
            <a:r>
              <a:rPr dirty="0">
                <a:latin typeface="Lato Bold"/>
                <a:ea typeface="Lato Bold"/>
                <a:cs typeface="Lato Bold"/>
                <a:sym typeface="Lato Bold"/>
              </a:rPr>
              <a:t>On-screen keyboard: </a:t>
            </a:r>
            <a:r>
              <a:rPr dirty="0"/>
              <a:t>Enables people with mobility impairments to ‘type’ by using a pointing device to select letters and words on the screen</a:t>
            </a:r>
          </a:p>
          <a:p>
            <a:pPr marL="300284" indent="-300284" defTabSz="347472">
              <a:spcBef>
                <a:spcPts val="0"/>
              </a:spcBef>
              <a:buSzPct val="75000"/>
              <a:buChar char="•"/>
              <a:defRPr sz="2660">
                <a:solidFill>
                  <a:srgbClr val="000000"/>
                </a:solidFill>
                <a:latin typeface="Lato Regular"/>
                <a:ea typeface="Lato Regular"/>
                <a:cs typeface="Lato Regular"/>
                <a:sym typeface="Lato Regular"/>
              </a:defRPr>
            </a:pPr>
            <a:endParaRPr dirty="0"/>
          </a:p>
          <a:p>
            <a:pPr marL="300284" indent="-300284" defTabSz="347472">
              <a:spcBef>
                <a:spcPts val="0"/>
              </a:spcBef>
              <a:buSzPct val="75000"/>
              <a:buChar char="•"/>
              <a:defRPr sz="2660">
                <a:solidFill>
                  <a:srgbClr val="000000"/>
                </a:solidFill>
                <a:latin typeface="Lato Regular"/>
                <a:ea typeface="Lato Regular"/>
                <a:cs typeface="Lato Regular"/>
                <a:sym typeface="Lato Regular"/>
              </a:defRPr>
            </a:pPr>
            <a:r>
              <a:rPr dirty="0">
                <a:latin typeface="Lato Bold"/>
                <a:ea typeface="Lato Bold"/>
                <a:cs typeface="Lato Bold"/>
                <a:sym typeface="Lato Bold"/>
              </a:rPr>
              <a:t>On-screen alerts: </a:t>
            </a:r>
            <a:r>
              <a:rPr dirty="0"/>
              <a:t>Visual messages can appear in place of audible sounds to help people who are deaf or hearing impaired</a:t>
            </a:r>
          </a:p>
          <a:p>
            <a:pPr marL="300284" indent="-300284" defTabSz="347472">
              <a:spcBef>
                <a:spcPts val="0"/>
              </a:spcBef>
              <a:buSzPct val="75000"/>
              <a:buChar char="•"/>
              <a:defRPr sz="2660">
                <a:solidFill>
                  <a:srgbClr val="000000"/>
                </a:solidFill>
                <a:latin typeface="Lato Regular"/>
                <a:ea typeface="Lato Regular"/>
                <a:cs typeface="Lato Regular"/>
                <a:sym typeface="Lato Regular"/>
              </a:defRPr>
            </a:pPr>
            <a:endParaRPr dirty="0"/>
          </a:p>
          <a:p>
            <a:pPr marL="300284" indent="-300284" defTabSz="347472">
              <a:spcBef>
                <a:spcPts val="0"/>
              </a:spcBef>
              <a:buSzPct val="75000"/>
              <a:buChar char="•"/>
              <a:defRPr sz="2660">
                <a:solidFill>
                  <a:srgbClr val="000000"/>
                </a:solidFill>
                <a:latin typeface="Lato Regular"/>
                <a:ea typeface="Lato Regular"/>
                <a:cs typeface="Lato Regular"/>
                <a:sym typeface="Lato Regular"/>
              </a:defRPr>
            </a:pPr>
            <a:r>
              <a:rPr dirty="0">
                <a:latin typeface="Lato Bold"/>
                <a:ea typeface="Lato Bold"/>
                <a:cs typeface="Lato Bold"/>
                <a:sym typeface="Lato Bold"/>
              </a:rPr>
              <a:t>Sticky keys:</a:t>
            </a:r>
            <a:r>
              <a:rPr dirty="0"/>
              <a:t> Provides assistance to people with a mobility impairment by allowing keyboard commands to be typed in rather than having to hold down multiple keys to achieve a task.</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Accessibility"/>
          <p:cNvSpPr txBox="1">
            <a:spLocks noGrp="1"/>
          </p:cNvSpPr>
          <p:nvPr>
            <p:ph type="body" idx="13"/>
          </p:nvPr>
        </p:nvSpPr>
        <p:spPr>
          <a:xfrm>
            <a:off x="315623" y="1138964"/>
            <a:ext cx="11267224" cy="1655763"/>
          </a:xfrm>
          <a:prstGeom prst="rect">
            <a:avLst/>
          </a:prstGeom>
        </p:spPr>
        <p:txBody>
          <a:bodyPr/>
          <a:lstStyle/>
          <a:p>
            <a:pPr>
              <a:defRPr sz="5700"/>
            </a:pPr>
            <a:r>
              <a:t>Accessibility </a:t>
            </a:r>
          </a:p>
          <a:p>
            <a:pPr>
              <a:defRPr sz="5700"/>
            </a:pPr>
            <a:endParaRPr/>
          </a:p>
        </p:txBody>
      </p:sp>
      <p:pic>
        <p:nvPicPr>
          <p:cNvPr id="246" name="Image" descr="Image"/>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an everyone read this?"/>
          <p:cNvSpPr txBox="1"/>
          <p:nvPr/>
        </p:nvSpPr>
        <p:spPr>
          <a:xfrm>
            <a:off x="4969523" y="4622799"/>
            <a:ext cx="3703244"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2600">
                <a:solidFill>
                  <a:srgbClr val="F0EDB2"/>
                </a:solidFill>
                <a:latin typeface="Lato Bold"/>
                <a:ea typeface="Lato Bold"/>
                <a:cs typeface="Lato Bold"/>
                <a:sym typeface="Lato Bold"/>
              </a:defRPr>
            </a:lvl1pPr>
          </a:lstStyle>
          <a:p>
            <a:r>
              <a:t> Can everyone read this?</a:t>
            </a:r>
          </a:p>
        </p:txBody>
      </p:sp>
      <p:pic>
        <p:nvPicPr>
          <p:cNvPr id="251" name="CvJDs6rVIAAcLHK.jpg" descr="CvJDs6rVIAAcLHK.jpg"/>
          <p:cNvPicPr>
            <a:picLocks noChangeAspect="1"/>
          </p:cNvPicPr>
          <p:nvPr/>
        </p:nvPicPr>
        <p:blipFill>
          <a:blip r:embed="rId3">
            <a:extLst/>
          </a:blip>
          <a:stretch>
            <a:fillRect/>
          </a:stretch>
        </p:blipFill>
        <p:spPr>
          <a:xfrm>
            <a:off x="1325867" y="1619898"/>
            <a:ext cx="10353066" cy="651380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Vision"/>
          <p:cNvSpPr txBox="1">
            <a:spLocks noGrp="1"/>
          </p:cNvSpPr>
          <p:nvPr>
            <p:ph type="title"/>
          </p:nvPr>
        </p:nvSpPr>
        <p:spPr>
          <a:xfrm>
            <a:off x="902130" y="770953"/>
            <a:ext cx="5291747" cy="1506094"/>
          </a:xfrm>
          <a:prstGeom prst="rect">
            <a:avLst/>
          </a:prstGeom>
        </p:spPr>
        <p:txBody>
          <a:bodyPr/>
          <a:lstStyle>
            <a:lvl1pPr defTabSz="525779">
              <a:defRPr sz="5850" b="0" spc="-292">
                <a:latin typeface="Lato Bold"/>
                <a:ea typeface="Lato Bold"/>
                <a:cs typeface="Lato Bold"/>
                <a:sym typeface="Lato Bold"/>
              </a:defRPr>
            </a:lvl1pPr>
          </a:lstStyle>
          <a:p>
            <a:r>
              <a:rPr dirty="0"/>
              <a:t>Vision</a:t>
            </a:r>
          </a:p>
        </p:txBody>
      </p:sp>
      <p:sp>
        <p:nvSpPr>
          <p:cNvPr id="256" name="Common issues…"/>
          <p:cNvSpPr txBox="1">
            <a:spLocks noGrp="1"/>
          </p:cNvSpPr>
          <p:nvPr>
            <p:ph type="body" idx="1"/>
          </p:nvPr>
        </p:nvSpPr>
        <p:spPr>
          <a:xfrm>
            <a:off x="952500" y="1968656"/>
            <a:ext cx="11099800" cy="7568888"/>
          </a:xfrm>
          <a:prstGeom prst="rect">
            <a:avLst/>
          </a:prstGeom>
        </p:spPr>
        <p:txBody>
          <a:bodyPr/>
          <a:lstStyle/>
          <a:p>
            <a:pPr>
              <a:lnSpc>
                <a:spcPct val="120000"/>
              </a:lnSpc>
              <a:spcBef>
                <a:spcPts val="0"/>
              </a:spcBef>
              <a:defRPr sz="4900" spc="-245">
                <a:solidFill>
                  <a:srgbClr val="007DC5"/>
                </a:solidFill>
                <a:latin typeface="Lato Bold"/>
                <a:ea typeface="Lato Bold"/>
                <a:cs typeface="Lato Bold"/>
                <a:sym typeface="Lato Bold"/>
              </a:defRPr>
            </a:pPr>
            <a:r>
              <a:rPr dirty="0"/>
              <a:t>Common issues</a:t>
            </a:r>
          </a:p>
          <a:p>
            <a:pPr>
              <a:lnSpc>
                <a:spcPct val="120000"/>
              </a:lnSpc>
              <a:spcBef>
                <a:spcPts val="0"/>
              </a:spcBef>
              <a:defRPr sz="4200" spc="-210">
                <a:solidFill>
                  <a:srgbClr val="007DC5"/>
                </a:solidFill>
                <a:latin typeface="Lato Bold"/>
                <a:ea typeface="Lato Bold"/>
                <a:cs typeface="Lato Bold"/>
                <a:sym typeface="Lato Bold"/>
              </a:defRPr>
            </a:pPr>
            <a:endParaRPr dirty="0"/>
          </a:p>
          <a:p>
            <a:pPr marL="419805" indent="-419805" defTabSz="457200">
              <a:lnSpc>
                <a:spcPct val="120000"/>
              </a:lnSpc>
              <a:spcBef>
                <a:spcPts val="0"/>
              </a:spcBef>
              <a:buSzPct val="75000"/>
              <a:buChar char="•"/>
              <a:defRPr sz="3800">
                <a:solidFill>
                  <a:srgbClr val="000000"/>
                </a:solidFill>
                <a:latin typeface="Lato Regular"/>
                <a:ea typeface="Lato Regular"/>
                <a:cs typeface="Lato Regular"/>
                <a:sym typeface="Lato Regular"/>
              </a:defRPr>
            </a:pPr>
            <a:r>
              <a:rPr dirty="0"/>
              <a:t>The inability for screen readers to process images</a:t>
            </a:r>
          </a:p>
          <a:p>
            <a:pPr defTabSz="457200">
              <a:lnSpc>
                <a:spcPct val="120000"/>
              </a:lnSpc>
              <a:spcBef>
                <a:spcPts val="0"/>
              </a:spcBef>
              <a:defRPr sz="3800">
                <a:solidFill>
                  <a:srgbClr val="000000"/>
                </a:solidFill>
                <a:latin typeface="Lato Regular"/>
                <a:ea typeface="Lato Regular"/>
                <a:cs typeface="Lato Regular"/>
                <a:sym typeface="Lato Regular"/>
              </a:defRPr>
            </a:pPr>
            <a:endParaRPr dirty="0"/>
          </a:p>
          <a:p>
            <a:pPr marL="419805" indent="-419805" defTabSz="457200">
              <a:lnSpc>
                <a:spcPct val="120000"/>
              </a:lnSpc>
              <a:spcBef>
                <a:spcPts val="0"/>
              </a:spcBef>
              <a:buSzPct val="75000"/>
              <a:buChar char="•"/>
              <a:defRPr sz="3800">
                <a:solidFill>
                  <a:srgbClr val="000000"/>
                </a:solidFill>
                <a:latin typeface="Lato Regular"/>
                <a:ea typeface="Lato Regular"/>
                <a:cs typeface="Lato Regular"/>
                <a:sym typeface="Lato Regular"/>
              </a:defRPr>
            </a:pPr>
            <a:r>
              <a:rPr dirty="0"/>
              <a:t>Poor </a:t>
            </a:r>
            <a:r>
              <a:rPr dirty="0" err="1"/>
              <a:t>colour</a:t>
            </a:r>
            <a:r>
              <a:rPr dirty="0"/>
              <a:t> contrast</a:t>
            </a:r>
          </a:p>
          <a:p>
            <a:pPr defTabSz="457200">
              <a:lnSpc>
                <a:spcPct val="120000"/>
              </a:lnSpc>
              <a:spcBef>
                <a:spcPts val="0"/>
              </a:spcBef>
              <a:defRPr sz="3800">
                <a:solidFill>
                  <a:srgbClr val="000000"/>
                </a:solidFill>
                <a:latin typeface="Lato Regular"/>
                <a:ea typeface="Lato Regular"/>
                <a:cs typeface="Lato Regular"/>
                <a:sym typeface="Lato Regular"/>
              </a:defRPr>
            </a:pPr>
            <a:endParaRPr dirty="0"/>
          </a:p>
          <a:p>
            <a:pPr marL="419805" indent="-419805" defTabSz="457200">
              <a:lnSpc>
                <a:spcPct val="120000"/>
              </a:lnSpc>
              <a:spcBef>
                <a:spcPts val="0"/>
              </a:spcBef>
              <a:buSzPct val="75000"/>
              <a:buChar char="•"/>
              <a:defRPr sz="3800">
                <a:solidFill>
                  <a:srgbClr val="000000"/>
                </a:solidFill>
                <a:latin typeface="Lato Regular"/>
                <a:ea typeface="Lato Regular"/>
                <a:cs typeface="Lato Regular"/>
                <a:sym typeface="Lato Regular"/>
              </a:defRPr>
            </a:pPr>
            <a:r>
              <a:rPr dirty="0"/>
              <a:t>Lack of audio description in videos</a:t>
            </a:r>
          </a:p>
          <a:p>
            <a:pPr defTabSz="457200">
              <a:lnSpc>
                <a:spcPct val="120000"/>
              </a:lnSpc>
              <a:spcBef>
                <a:spcPts val="0"/>
              </a:spcBef>
              <a:defRPr sz="3800">
                <a:solidFill>
                  <a:srgbClr val="000000"/>
                </a:solidFill>
                <a:latin typeface="Lato Regular"/>
                <a:ea typeface="Lato Regular"/>
                <a:cs typeface="Lato Regular"/>
                <a:sym typeface="Lato Regular"/>
              </a:defRPr>
            </a:pPr>
            <a:endParaRPr dirty="0"/>
          </a:p>
          <a:p>
            <a:pPr marL="419805" indent="-419805" defTabSz="457200">
              <a:lnSpc>
                <a:spcPct val="120000"/>
              </a:lnSpc>
              <a:spcBef>
                <a:spcPts val="0"/>
              </a:spcBef>
              <a:buSzPct val="75000"/>
              <a:buChar char="•"/>
              <a:defRPr sz="3800">
                <a:solidFill>
                  <a:srgbClr val="000000"/>
                </a:solidFill>
                <a:latin typeface="Lato Regular"/>
                <a:ea typeface="Lato Regular"/>
                <a:cs typeface="Lato Regular"/>
                <a:sym typeface="Lato Regular"/>
              </a:defRPr>
            </a:pPr>
            <a:r>
              <a:rPr dirty="0"/>
              <a:t>Poor navigation structure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Hearing"/>
          <p:cNvSpPr txBox="1">
            <a:spLocks noGrp="1"/>
          </p:cNvSpPr>
          <p:nvPr>
            <p:ph type="title"/>
          </p:nvPr>
        </p:nvSpPr>
        <p:spPr>
          <a:xfrm>
            <a:off x="1068220" y="776655"/>
            <a:ext cx="2899131" cy="921743"/>
          </a:xfrm>
          <a:prstGeom prst="rect">
            <a:avLst/>
          </a:prstGeom>
        </p:spPr>
        <p:txBody>
          <a:bodyPr/>
          <a:lstStyle/>
          <a:p>
            <a:r>
              <a:rPr dirty="0">
                <a:latin typeface="Lato" panose="020F0502020204030203" pitchFamily="34" charset="0"/>
                <a:ea typeface="Lato" panose="020F0502020204030203" pitchFamily="34" charset="0"/>
                <a:cs typeface="Lato" panose="020F0502020204030203" pitchFamily="34" charset="0"/>
              </a:rPr>
              <a:t>Hearing</a:t>
            </a:r>
            <a:r>
              <a:rPr dirty="0"/>
              <a:t> </a:t>
            </a:r>
          </a:p>
        </p:txBody>
      </p:sp>
      <p:sp>
        <p:nvSpPr>
          <p:cNvPr id="261" name="Common issues…"/>
          <p:cNvSpPr txBox="1">
            <a:spLocks noGrp="1"/>
          </p:cNvSpPr>
          <p:nvPr>
            <p:ph type="body" idx="1"/>
          </p:nvPr>
        </p:nvSpPr>
        <p:spPr>
          <a:xfrm>
            <a:off x="977900" y="1905659"/>
            <a:ext cx="10636250" cy="7238056"/>
          </a:xfrm>
          <a:prstGeom prst="rect">
            <a:avLst/>
          </a:prstGeom>
        </p:spPr>
        <p:txBody>
          <a:bodyPr/>
          <a:lstStyle/>
          <a:p>
            <a:pPr>
              <a:lnSpc>
                <a:spcPct val="120000"/>
              </a:lnSpc>
              <a:spcBef>
                <a:spcPts val="0"/>
              </a:spcBef>
              <a:defRPr sz="4300" spc="-215">
                <a:solidFill>
                  <a:srgbClr val="007DC5"/>
                </a:solidFill>
                <a:latin typeface="Lato Bold"/>
                <a:ea typeface="Lato Bold"/>
                <a:cs typeface="Lato Bold"/>
                <a:sym typeface="Lato Bold"/>
              </a:defRPr>
            </a:pPr>
            <a:r>
              <a:rPr dirty="0"/>
              <a:t>Common issues </a:t>
            </a:r>
          </a:p>
          <a:p>
            <a:pPr>
              <a:lnSpc>
                <a:spcPct val="120000"/>
              </a:lnSpc>
              <a:spcBef>
                <a:spcPts val="0"/>
              </a:spcBef>
              <a:defRPr sz="2800" spc="-140">
                <a:solidFill>
                  <a:srgbClr val="007DC5"/>
                </a:solidFill>
                <a:latin typeface="Lato Bold"/>
                <a:ea typeface="Lato Bold"/>
                <a:cs typeface="Lato Bold"/>
                <a:sym typeface="Lato Bold"/>
              </a:defRPr>
            </a:pPr>
            <a:endParaRPr dirty="0"/>
          </a:p>
          <a:p>
            <a:pPr marL="419805" indent="-419805" defTabSz="457200">
              <a:lnSpc>
                <a:spcPct val="120000"/>
              </a:lnSpc>
              <a:spcBef>
                <a:spcPts val="0"/>
              </a:spcBef>
              <a:buSzPct val="75000"/>
              <a:buChar char="•"/>
              <a:defRPr sz="3800">
                <a:solidFill>
                  <a:srgbClr val="000000"/>
                </a:solidFill>
                <a:latin typeface="Lato Regular"/>
                <a:ea typeface="Lato Regular"/>
                <a:cs typeface="Lato Regular"/>
                <a:sym typeface="Lato Regular"/>
              </a:defRPr>
            </a:pPr>
            <a:r>
              <a:rPr dirty="0"/>
              <a:t>Lack of captions/subtitles in video content</a:t>
            </a:r>
          </a:p>
          <a:p>
            <a:pPr marL="419805" indent="-419805" defTabSz="457200">
              <a:lnSpc>
                <a:spcPct val="120000"/>
              </a:lnSpc>
              <a:spcBef>
                <a:spcPts val="0"/>
              </a:spcBef>
              <a:buSzPct val="75000"/>
              <a:buChar char="•"/>
              <a:defRPr sz="3800">
                <a:solidFill>
                  <a:srgbClr val="000000"/>
                </a:solidFill>
                <a:latin typeface="Lato Regular"/>
                <a:ea typeface="Lato Regular"/>
                <a:cs typeface="Lato Regular"/>
                <a:sym typeface="Lato Regular"/>
              </a:defRPr>
            </a:pPr>
            <a:endParaRPr dirty="0"/>
          </a:p>
          <a:p>
            <a:pPr marL="419805" indent="-419805" defTabSz="457200">
              <a:lnSpc>
                <a:spcPct val="120000"/>
              </a:lnSpc>
              <a:spcBef>
                <a:spcPts val="0"/>
              </a:spcBef>
              <a:buSzPct val="75000"/>
              <a:buChar char="•"/>
              <a:defRPr sz="3800">
                <a:solidFill>
                  <a:srgbClr val="000000"/>
                </a:solidFill>
                <a:latin typeface="Lato Regular"/>
                <a:ea typeface="Lato Regular"/>
                <a:cs typeface="Lato Regular"/>
                <a:sym typeface="Lato Regular"/>
              </a:defRPr>
            </a:pPr>
            <a:r>
              <a:rPr dirty="0"/>
              <a:t>Lack of transcripts for audio-only content such as podcasts</a:t>
            </a:r>
          </a:p>
          <a:p>
            <a:pPr marL="419805" indent="-419805" defTabSz="457200">
              <a:lnSpc>
                <a:spcPct val="120000"/>
              </a:lnSpc>
              <a:spcBef>
                <a:spcPts val="0"/>
              </a:spcBef>
              <a:buSzPct val="75000"/>
              <a:buChar char="•"/>
              <a:defRPr sz="3800">
                <a:solidFill>
                  <a:srgbClr val="000000"/>
                </a:solidFill>
                <a:latin typeface="Lato Regular"/>
                <a:ea typeface="Lato Regular"/>
                <a:cs typeface="Lato Regular"/>
                <a:sym typeface="Lato Regular"/>
              </a:defRPr>
            </a:pPr>
            <a:endParaRPr dirty="0"/>
          </a:p>
          <a:p>
            <a:pPr marL="419805" indent="-419805" defTabSz="457200">
              <a:lnSpc>
                <a:spcPct val="120000"/>
              </a:lnSpc>
              <a:spcBef>
                <a:spcPts val="0"/>
              </a:spcBef>
              <a:buSzPct val="75000"/>
              <a:buChar char="•"/>
              <a:defRPr sz="3800">
                <a:solidFill>
                  <a:srgbClr val="000000"/>
                </a:solidFill>
                <a:latin typeface="Lato Regular"/>
                <a:ea typeface="Lato Regular"/>
                <a:cs typeface="Lato Regular"/>
                <a:sym typeface="Lato Regular"/>
              </a:defRPr>
            </a:pPr>
            <a:r>
              <a:rPr dirty="0"/>
              <a:t>Lack of sign language</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1021</Words>
  <Application>Microsoft Macintosh PowerPoint</Application>
  <PresentationFormat>Custom</PresentationFormat>
  <Paragraphs>113</Paragraphs>
  <Slides>13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Avenir Roman</vt:lpstr>
      <vt:lpstr>Helvetica</vt:lpstr>
      <vt:lpstr>Helvetica Light</vt:lpstr>
      <vt:lpstr>Helvetica Neue Light</vt:lpstr>
      <vt:lpstr>Helvetica Neue Medium</vt:lpstr>
      <vt:lpstr>Lato</vt:lpstr>
      <vt:lpstr>Lato Bold</vt:lpstr>
      <vt:lpstr>Lato Light</vt:lpstr>
      <vt:lpstr>Lato Regular</vt:lpstr>
      <vt:lpstr>White</vt:lpstr>
      <vt:lpstr>PowerPoint Presentation</vt:lpstr>
      <vt:lpstr>PowerPoint Presentation</vt:lpstr>
      <vt:lpstr>Accessibility is everyone’s responsibility </vt:lpstr>
      <vt:lpstr>PowerPoint Presentation</vt:lpstr>
      <vt:lpstr>Assisted Technology </vt:lpstr>
      <vt:lpstr>PowerPoint Presentation</vt:lpstr>
      <vt:lpstr>PowerPoint Presentation</vt:lpstr>
      <vt:lpstr>Vision</vt:lpstr>
      <vt:lpstr>Hearing </vt:lpstr>
      <vt:lpstr>Cognitive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Parkhouse</cp:lastModifiedBy>
  <cp:revision>2</cp:revision>
  <dcterms:modified xsi:type="dcterms:W3CDTF">2019-06-10T11:21:44Z</dcterms:modified>
</cp:coreProperties>
</file>